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7"/>
  </p:notesMasterIdLst>
  <p:sldIdLst>
    <p:sldId id="289" r:id="rId3"/>
    <p:sldId id="286" r:id="rId4"/>
    <p:sldId id="287" r:id="rId5"/>
    <p:sldId id="291"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100" d="100"/>
          <a:sy n="100" d="100"/>
        </p:scale>
        <p:origin x="84" y="-148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4A15B2C2-C2E8-443C-8BCD-D41CAE0ED780}" type="datetimeFigureOut">
              <a:rPr kumimoji="1" lang="ja-JP" altLang="en-US" smtClean="0"/>
              <a:t>2022/9/21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2637836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4024650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7"/>
            <a:ext cx="5915025" cy="2166936"/>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1930414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767260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6"/>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1083275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1861031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488058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1270402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426284"/>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38578520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3033260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4"/>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4"/>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3F573D-2D3B-4019-9261-747078D87908}"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150441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6"/>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2"/>
          </a:xfrm>
          <a:prstGeom prst="rect">
            <a:avLst/>
          </a:prstGeom>
        </p:spPr>
        <p:txBody>
          <a:bodyPr vert="horz" lIns="91440" tIns="45720" rIns="91440" bIns="45720" rtlCol="0" anchor="ctr"/>
          <a:lstStyle>
            <a:lvl1pPr algn="l">
              <a:defRPr sz="900">
                <a:solidFill>
                  <a:schemeClr val="tx1">
                    <a:tint val="75000"/>
                  </a:schemeClr>
                </a:solidFill>
              </a:defRPr>
            </a:lvl1pPr>
          </a:lstStyle>
          <a:p>
            <a:fld id="{E13F573D-2D3B-4019-9261-747078D87908}" type="datetimeFigureOut">
              <a:rPr kumimoji="1" lang="ja-JP" altLang="en-US" smtClean="0"/>
              <a:t>2022/9/21</a:t>
            </a:fld>
            <a:endParaRPr kumimoji="1" lang="ja-JP" altLang="en-US"/>
          </a:p>
        </p:txBody>
      </p:sp>
      <p:sp>
        <p:nvSpPr>
          <p:cNvPr id="5" name="Footer Placeholder 4"/>
          <p:cNvSpPr>
            <a:spLocks noGrp="1"/>
          </p:cNvSpPr>
          <p:nvPr>
            <p:ph type="ftr" sz="quarter" idx="3"/>
          </p:nvPr>
        </p:nvSpPr>
        <p:spPr>
          <a:xfrm>
            <a:off x="2271714" y="9181398"/>
            <a:ext cx="2314575" cy="52740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2"/>
          </a:xfrm>
          <a:prstGeom prst="rect">
            <a:avLst/>
          </a:prstGeom>
        </p:spPr>
        <p:txBody>
          <a:bodyPr vert="horz" lIns="91440" tIns="45720" rIns="91440" bIns="45720" rtlCol="0" anchor="ctr"/>
          <a:lstStyle>
            <a:lvl1pPr algn="r">
              <a:defRPr sz="900">
                <a:solidFill>
                  <a:schemeClr val="tx1">
                    <a:tint val="75000"/>
                  </a:schemeClr>
                </a:solidFill>
              </a:defRPr>
            </a:lvl1pPr>
          </a:lstStyle>
          <a:p>
            <a:fld id="{098F4416-6560-4985-9BDE-9F51DBA292A1}" type="slidenum">
              <a:rPr kumimoji="1" lang="ja-JP" altLang="en-US" smtClean="0"/>
              <a:t>‹#›</a:t>
            </a:fld>
            <a:endParaRPr kumimoji="1" lang="ja-JP" altLang="en-US"/>
          </a:p>
        </p:txBody>
      </p:sp>
    </p:spTree>
    <p:extLst>
      <p:ext uri="{BB962C8B-B14F-4D97-AF65-F5344CB8AC3E}">
        <p14:creationId xmlns:p14="http://schemas.microsoft.com/office/powerpoint/2010/main" val="19073548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2" name="テキスト ボックス 1"/>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令和４年７月</a:t>
            </a:r>
            <a:r>
              <a:rPr kumimoji="1" lang="en-US" altLang="ja-JP" sz="1600" b="1" dirty="0">
                <a:latin typeface="メイリオ" panose="020B0604030504040204" pitchFamily="50" charset="-128"/>
                <a:ea typeface="メイリオ" panose="020B0604030504040204" pitchFamily="50" charset="-128"/>
              </a:rPr>
              <a:t>22</a:t>
            </a:r>
            <a:r>
              <a:rPr kumimoji="1" lang="ja-JP" altLang="en-US" sz="1600" b="1" dirty="0">
                <a:latin typeface="メイリオ" panose="020B0604030504040204" pitchFamily="50" charset="-128"/>
                <a:ea typeface="メイリオ" panose="020B0604030504040204" pitchFamily="50" charset="-128"/>
              </a:rPr>
              <a:t>日公開 香川県</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466338" cy="712465"/>
            <a:chOff x="205684" y="2047413"/>
            <a:chExt cx="646633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テキスト ボックス 62"/>
            <p:cNvSpPr txBox="1"/>
            <p:nvPr/>
          </p:nvSpPr>
          <p:spPr>
            <a:xfrm>
              <a:off x="3442358" y="2149031"/>
              <a:ext cx="1457217" cy="375680"/>
            </a:xfrm>
            <a:prstGeom prst="rect">
              <a:avLst/>
            </a:prstGeom>
            <a:noFill/>
            <a:ln>
              <a:noFill/>
            </a:ln>
          </p:spPr>
          <p:txBody>
            <a:bodyPr wrap="square" rtlCol="0">
              <a:spAutoFit/>
            </a:bodyPr>
            <a:lstStyle/>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別紙の通り</a:t>
              </a:r>
              <a:endParaRPr kumimoji="1" lang="en-US" altLang="ja-JP" sz="1400" b="1" dirty="0">
                <a:latin typeface="メイリオ" panose="020B0604030504040204" pitchFamily="50" charset="-128"/>
                <a:ea typeface="メイリオ" panose="020B0604030504040204" pitchFamily="50" charset="-128"/>
              </a:endParaRPr>
            </a:p>
          </p:txBody>
        </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b="1" dirty="0">
                    <a:solidFill>
                      <a:schemeClr val="tx1"/>
                    </a:solidFill>
                    <a:latin typeface="メイリオ" panose="020B0604030504040204" pitchFamily="50" charset="-128"/>
                    <a:ea typeface="メイリオ" panose="020B0604030504040204" pitchFamily="50" charset="-128"/>
                  </a:rPr>
                  <a:t>山田文彦　杉本博司　足立寛　春日るり子　　　　　　　　　　豊剛秋　大滝澄雄伊崎善之</a:t>
                </a: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prstClr val="black"/>
                  </a:solidFill>
                  <a:latin typeface="メイリオ" panose="020B0604030504040204" pitchFamily="50" charset="-128"/>
                  <a:ea typeface="メイリオ" panose="020B0604030504040204" pitchFamily="50" charset="-128"/>
                </a:rPr>
                <a:t>護王神社</a:t>
              </a:r>
              <a:r>
                <a:rPr kumimoji="1" lang="en-US" altLang="ja-JP" sz="1400" b="1" dirty="0">
                  <a:solidFill>
                    <a:prstClr val="black"/>
                  </a:solidFill>
                  <a:latin typeface="メイリオ" panose="020B0604030504040204" pitchFamily="50" charset="-128"/>
                  <a:ea typeface="メイリオ" panose="020B0604030504040204" pitchFamily="50" charset="-128"/>
                </a:rPr>
                <a:t>20</a:t>
              </a:r>
              <a:r>
                <a:rPr kumimoji="1" lang="ja-JP" altLang="en-US" sz="1400" b="1" dirty="0">
                  <a:solidFill>
                    <a:prstClr val="black"/>
                  </a:solidFill>
                  <a:latin typeface="メイリオ" panose="020B0604030504040204" pitchFamily="50" charset="-128"/>
                  <a:ea typeface="メイリオ" panose="020B0604030504040204" pitchFamily="50" charset="-128"/>
                </a:rPr>
                <a:t>周年記念奉賛事業</a:t>
              </a:r>
              <a:r>
                <a:rPr kumimoji="1" lang="ja-JP" altLang="en-US" sz="1400" b="1" dirty="0" smtClean="0">
                  <a:solidFill>
                    <a:prstClr val="black"/>
                  </a:solidFill>
                  <a:latin typeface="メイリオ" panose="020B0604030504040204" pitchFamily="50" charset="-128"/>
                  <a:ea typeface="メイリオ" panose="020B0604030504040204" pitchFamily="50" charset="-128"/>
                </a:rPr>
                <a:t>実行委員会</a:t>
              </a:r>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b="1" dirty="0">
                  <a:solidFill>
                    <a:schemeClr val="tx1"/>
                  </a:solidFill>
                  <a:latin typeface="メイリオ" panose="020B0604030504040204" pitchFamily="50" charset="-128"/>
                  <a:ea typeface="メイリオ" panose="020B0604030504040204" pitchFamily="50" charset="-128"/>
                </a:rPr>
                <a:t>香川県香川郡直島町　８５０－２</a:t>
              </a:r>
              <a:r>
                <a:rPr kumimoji="1" lang="ja-JP" altLang="en-US" sz="1350" b="1" dirty="0">
                  <a:latin typeface="メイリオ" panose="020B0604030504040204" pitchFamily="50" charset="-128"/>
                  <a:ea typeface="メイリオ" panose="020B0604030504040204" pitchFamily="50" charset="-128"/>
                </a:rPr>
                <a:t>県</a:t>
              </a:r>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6000" rIns="0" bIns="34290" numCol="1" spcCol="0" rtlCol="0" fromWordArt="0" anchor="ctr" anchorCtr="0" forceAA="0" compatLnSpc="1">
                <a:prstTxWarp prst="textNoShape">
                  <a:avLst/>
                </a:prstTxWarp>
                <a:noAutofit/>
              </a:bodyPr>
              <a:lstStyle/>
              <a:p>
                <a:pPr algn="ctr"/>
                <a:r>
                  <a:rPr kumimoji="1" lang="en-US" altLang="ja-JP" sz="1200" b="1" dirty="0">
                    <a:solidFill>
                      <a:schemeClr val="tx1"/>
                    </a:solidFill>
                    <a:latin typeface="メイリオ" panose="020B0604030504040204" pitchFamily="50" charset="-128"/>
                    <a:ea typeface="メイリオ" panose="020B0604030504040204" pitchFamily="50" charset="-128"/>
                  </a:rPr>
                  <a:t>087-840-8273</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a:p>
                <a:pPr algn="ctr"/>
                <a:r>
                  <a:rPr kumimoji="1" lang="en-US" altLang="ja-JP" sz="1200" b="1" dirty="0">
                    <a:solidFill>
                      <a:schemeClr val="tx1"/>
                    </a:solidFill>
                    <a:latin typeface="メイリオ" panose="020B0604030504040204" pitchFamily="50" charset="-128"/>
                    <a:ea typeface="メイリオ" panose="020B0604030504040204" pitchFamily="50" charset="-128"/>
                  </a:rPr>
                  <a:t>mkikuta@naoshima-is.co.jp</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メイリオ" panose="020B0604030504040204" pitchFamily="50" charset="-128"/>
                <a:ea typeface="メイリオ" panose="020B0604030504040204" pitchFamily="50" charset="-128"/>
              </a:rPr>
              <a:t>別紙１</a:t>
            </a: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杉本博司　護王神社御遷座二十周年奉祝祭　　直島</a:t>
              </a:r>
              <a:r>
                <a:rPr kumimoji="1" lang="ja-JP" altLang="en-US" sz="1400" b="1" dirty="0" smtClean="0">
                  <a:solidFill>
                    <a:schemeClr val="tx1"/>
                  </a:solidFill>
                  <a:latin typeface="メイリオ" panose="020B0604030504040204" pitchFamily="50" charset="-128"/>
                  <a:ea typeface="メイリオ" panose="020B0604030504040204" pitchFamily="50" charset="-128"/>
                </a:rPr>
                <a:t>御神楽</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gr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3"/>
            <a:ext cx="6484587" cy="410423"/>
            <a:chOff x="185556" y="3407740"/>
            <a:chExt cx="6484587" cy="580785"/>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84625" y="3411985"/>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護王神社境内</a:t>
              </a:r>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b="1" dirty="0">
                  <a:solidFill>
                    <a:schemeClr val="tx1"/>
                  </a:solidFill>
                  <a:latin typeface="メイリオ" panose="020B0604030504040204" pitchFamily="50" charset="-128"/>
                  <a:ea typeface="メイリオ" panose="020B0604030504040204" pitchFamily="50" charset="-128"/>
                </a:rPr>
                <a:t>直島町</a:t>
              </a:r>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a:t>
              </a:r>
              <a:endParaRPr kumimoji="1" lang="ja-JP" altLang="en-US" dirty="0">
                <a:solidFill>
                  <a:sysClr val="windowText" lastClr="000000"/>
                </a:solidFill>
              </a:endParaRPr>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a:t>
              </a:r>
              <a:endParaRPr kumimoji="1" lang="ja-JP" altLang="en-US" dirty="0">
                <a:solidFill>
                  <a:sysClr val="windowText" lastClr="000000"/>
                </a:solidFill>
              </a:endParaRPr>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69" name="グループ化 168"/>
          <p:cNvGrpSpPr/>
          <p:nvPr/>
        </p:nvGrpSpPr>
        <p:grpSpPr>
          <a:xfrm>
            <a:off x="180208" y="7490104"/>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400" b="1" dirty="0" smtClean="0">
                  <a:solidFill>
                    <a:schemeClr val="tx1"/>
                  </a:solidFill>
                  <a:latin typeface="メイリオ" panose="020B0604030504040204" pitchFamily="50" charset="-128"/>
                  <a:ea typeface="メイリオ" panose="020B0604030504040204" pitchFamily="50" charset="-128"/>
                </a:rPr>
                <a:t>135</a:t>
              </a:r>
              <a:r>
                <a:rPr kumimoji="1" lang="ja-JP" altLang="en-US" sz="1400" b="1" dirty="0" smtClean="0">
                  <a:solidFill>
                    <a:schemeClr val="tx1"/>
                  </a:solidFill>
                  <a:latin typeface="メイリオ" panose="020B0604030504040204" pitchFamily="50" charset="-128"/>
                  <a:ea typeface="メイリオ" panose="020B0604030504040204" pitchFamily="50" charset="-128"/>
                </a:rPr>
                <a:t>人</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grpSp>
      <p:grpSp>
        <p:nvGrpSpPr>
          <p:cNvPr id="122" name="グループ化 121"/>
          <p:cNvGrpSpPr/>
          <p:nvPr/>
        </p:nvGrpSpPr>
        <p:grpSpPr>
          <a:xfrm>
            <a:off x="193171" y="7949553"/>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400" b="1" dirty="0" smtClean="0">
                  <a:solidFill>
                    <a:schemeClr val="tx1"/>
                  </a:solidFill>
                  <a:latin typeface="メイリオ" panose="020B0604030504040204" pitchFamily="50" charset="-128"/>
                  <a:ea typeface="メイリオ" panose="020B0604030504040204" pitchFamily="50" charset="-128"/>
                </a:rPr>
                <a:t>270</a:t>
              </a:r>
              <a:r>
                <a:rPr kumimoji="1" lang="ja-JP" altLang="en-US" sz="1400" b="1" dirty="0" smtClean="0">
                  <a:solidFill>
                    <a:schemeClr val="tx1"/>
                  </a:solidFill>
                  <a:latin typeface="メイリオ" panose="020B0604030504040204" pitchFamily="50" charset="-128"/>
                  <a:ea typeface="メイリオ" panose="020B0604030504040204" pitchFamily="50" charset="-128"/>
                </a:rPr>
                <a:t>人（</a:t>
              </a:r>
              <a:r>
                <a:rPr kumimoji="1" lang="en-US" altLang="ja-JP" sz="1400" b="1" dirty="0" smtClean="0">
                  <a:solidFill>
                    <a:schemeClr val="tx1"/>
                  </a:solidFill>
                  <a:latin typeface="メイリオ" panose="020B0604030504040204" pitchFamily="50" charset="-128"/>
                  <a:ea typeface="メイリオ" panose="020B0604030504040204" pitchFamily="50" charset="-128"/>
                </a:rPr>
                <a:t>135</a:t>
              </a:r>
              <a:r>
                <a:rPr kumimoji="1" lang="ja-JP" altLang="en-US" sz="1400" b="1" dirty="0" smtClean="0">
                  <a:solidFill>
                    <a:schemeClr val="tx1"/>
                  </a:solidFill>
                  <a:latin typeface="メイリオ" panose="020B0604030504040204" pitchFamily="50" charset="-128"/>
                  <a:ea typeface="メイリオ" panose="020B0604030504040204" pitchFamily="50" charset="-128"/>
                </a:rPr>
                <a:t>人</a:t>
              </a:r>
              <a:r>
                <a:rPr kumimoji="1" lang="en-US" altLang="ja-JP" sz="1400" b="1" dirty="0" smtClean="0">
                  <a:solidFill>
                    <a:schemeClr val="tx1"/>
                  </a:solidFill>
                  <a:latin typeface="メイリオ" panose="020B0604030504040204" pitchFamily="50" charset="-128"/>
                  <a:ea typeface="メイリオ" panose="020B0604030504040204" pitchFamily="50" charset="-128"/>
                </a:rPr>
                <a:t>×2</a:t>
              </a:r>
              <a:r>
                <a:rPr kumimoji="1" lang="ja-JP" altLang="en-US" sz="1400" b="1" dirty="0" smtClean="0">
                  <a:solidFill>
                    <a:schemeClr val="tx1"/>
                  </a:solidFill>
                  <a:latin typeface="メイリオ" panose="020B0604030504040204" pitchFamily="50" charset="-128"/>
                  <a:ea typeface="メイリオ" panose="020B0604030504040204" pitchFamily="50" charset="-128"/>
                </a:rPr>
                <a:t>公演）</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grpSp>
      <p:cxnSp>
        <p:nvCxnSpPr>
          <p:cNvPr id="91" name="直線コネクタ 90"/>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826292"/>
            <a:chOff x="290460" y="2339405"/>
            <a:chExt cx="6387284" cy="2826292"/>
          </a:xfrm>
        </p:grpSpPr>
        <p:sp>
          <p:nvSpPr>
            <p:cNvPr id="43" name="角丸四角形 42"/>
            <p:cNvSpPr/>
            <p:nvPr/>
          </p:nvSpPr>
          <p:spPr>
            <a:xfrm>
              <a:off x="1732166" y="2360157"/>
              <a:ext cx="4945578" cy="2804932"/>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82629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310768" y="2379015"/>
              <a:ext cx="4281536" cy="2144177"/>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大声あり」のイベントの場合は除く。）や適切なマスク（不織布マスクを推奨。以下同じ。）の正しい着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0460" y="5379216"/>
            <a:ext cx="6394142" cy="1512126"/>
            <a:chOff x="283602" y="2662247"/>
            <a:chExt cx="6394142" cy="1512126"/>
          </a:xfrm>
        </p:grpSpPr>
        <p:sp>
          <p:nvSpPr>
            <p:cNvPr id="52" name="角丸四角形 51"/>
            <p:cNvSpPr/>
            <p:nvPr/>
          </p:nvSpPr>
          <p:spPr>
            <a:xfrm>
              <a:off x="1732166" y="2662247"/>
              <a:ext cx="4945578" cy="150351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83602" y="2662247"/>
              <a:ext cx="1300216" cy="1512126"/>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894170" y="295325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7890" y="3530616"/>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57890" y="2792835"/>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894170" y="36234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951711"/>
            <a:ext cx="6387284" cy="764531"/>
            <a:chOff x="290460" y="2790218"/>
            <a:chExt cx="6387284" cy="764531"/>
          </a:xfrm>
        </p:grpSpPr>
        <p:sp>
          <p:nvSpPr>
            <p:cNvPr id="64" name="角丸四角形 63"/>
            <p:cNvSpPr/>
            <p:nvPr/>
          </p:nvSpPr>
          <p:spPr>
            <a:xfrm>
              <a:off x="1732166" y="2790218"/>
              <a:ext cx="4945578" cy="76453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798225"/>
              <a:ext cx="1300216" cy="753450"/>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3024202"/>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277175" y="3027161"/>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機械換気による常時換気又は窓開け換気</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660130"/>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31376" y="463579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令和４年７月</a:t>
            </a:r>
            <a:r>
              <a:rPr kumimoji="1" lang="en-US" altLang="ja-JP" sz="1600" b="1" dirty="0">
                <a:latin typeface="メイリオ" panose="020B0604030504040204" pitchFamily="50" charset="-128"/>
                <a:ea typeface="メイリオ" panose="020B0604030504040204" pitchFamily="50" charset="-128"/>
              </a:rPr>
              <a:t>22</a:t>
            </a:r>
            <a:r>
              <a:rPr kumimoji="1" lang="ja-JP" altLang="en-US" sz="1600" b="1" dirty="0">
                <a:latin typeface="メイリオ" panose="020B0604030504040204" pitchFamily="50" charset="-128"/>
                <a:ea typeface="メイリオ" panose="020B0604030504040204" pitchFamily="50" charset="-128"/>
              </a:rPr>
              <a:t>日公開 香川県</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1597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rgbClr val="FF0000"/>
                  </a:solidFill>
                  <a:latin typeface="メイリオ" panose="020B0604030504040204" pitchFamily="50" charset="-128"/>
                  <a:ea typeface="メイリオ" panose="020B0604030504040204" pitchFamily="50" charset="-128"/>
                </a:rPr>
                <a:t>（飲食は</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pPr>
                <a:defRPr/>
              </a:pPr>
              <a:r>
                <a:rPr kumimoji="1" lang="ja-JP" altLang="en-US" sz="1600" b="1" dirty="0">
                  <a:solidFill>
                    <a:srgbClr val="FF0000"/>
                  </a:solidFill>
                  <a:latin typeface="メイリオ" panose="020B0604030504040204" pitchFamily="50" charset="-128"/>
                  <a:ea typeface="メイリオ" panose="020B0604030504040204" pitchFamily="50" charset="-128"/>
                </a:rPr>
                <a:t>伴わない</a:t>
              </a:r>
              <a:r>
                <a:rPr kumimoji="1" lang="ja-JP" altLang="en-US" sz="1600" b="1" dirty="0" smtClean="0">
                  <a:solidFill>
                    <a:srgbClr val="FF0000"/>
                  </a:solidFill>
                  <a:latin typeface="メイリオ" panose="020B0604030504040204" pitchFamily="50" charset="-128"/>
                  <a:ea typeface="メイリオ" panose="020B0604030504040204" pitchFamily="50" charset="-128"/>
                </a:rPr>
                <a:t>）</a:t>
              </a:r>
              <a:endParaRPr kumimoji="1" lang="ja-JP" altLang="en-US" sz="1600" b="1" dirty="0">
                <a:solidFill>
                  <a:srgbClr val="FF0000"/>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令和４年７月</a:t>
            </a:r>
            <a:r>
              <a:rPr kumimoji="1" lang="en-US" altLang="ja-JP" sz="1600" b="1" dirty="0">
                <a:latin typeface="メイリオ" panose="020B0604030504040204" pitchFamily="50" charset="-128"/>
                <a:ea typeface="メイリオ" panose="020B0604030504040204" pitchFamily="50" charset="-128"/>
              </a:rPr>
              <a:t>22</a:t>
            </a:r>
            <a:r>
              <a:rPr kumimoji="1" lang="ja-JP" altLang="en-US" sz="1600" b="1" dirty="0">
                <a:latin typeface="メイリオ" panose="020B0604030504040204" pitchFamily="50" charset="-128"/>
                <a:ea typeface="メイリオ" panose="020B0604030504040204" pitchFamily="50" charset="-128"/>
              </a:rPr>
              <a:t>日公開 香川県</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DA1ADEAC-F2C6-48DF-B355-2C3F9E85B0DB}"/>
              </a:ext>
            </a:extLst>
          </p:cNvPr>
          <p:cNvSpPr txBox="1"/>
          <p:nvPr/>
        </p:nvSpPr>
        <p:spPr>
          <a:xfrm>
            <a:off x="129869" y="6113300"/>
            <a:ext cx="6598263" cy="3416320"/>
          </a:xfrm>
          <a:prstGeom prst="rect">
            <a:avLst/>
          </a:prstGeom>
          <a:noFill/>
        </p:spPr>
        <p:txBody>
          <a:bodyPr wrap="square" rtlCol="0">
            <a:spAutoFit/>
          </a:bodyPr>
          <a:lstStyle/>
          <a:p>
            <a:r>
              <a:rPr kumimoji="1" lang="ja-JP" altLang="en-US" sz="1200" dirty="0">
                <a:solidFill>
                  <a:prstClr val="black"/>
                </a:solidFill>
                <a:latin typeface="ＭＳ 明朝" panose="02020609040205080304" pitchFamily="17" charset="-128"/>
                <a:ea typeface="ＭＳ 明朝" panose="02020609040205080304" pitchFamily="17" charset="-128"/>
              </a:rPr>
              <a:t>護王神社の遷座</a:t>
            </a:r>
            <a:r>
              <a:rPr kumimoji="1" lang="en-US" altLang="ja-JP" sz="1200" dirty="0">
                <a:solidFill>
                  <a:prstClr val="black"/>
                </a:solidFill>
                <a:latin typeface="ＭＳ 明朝" panose="02020609040205080304" pitchFamily="17" charset="-128"/>
                <a:ea typeface="ＭＳ 明朝" panose="02020609040205080304" pitchFamily="17" charset="-128"/>
              </a:rPr>
              <a:t>20</a:t>
            </a:r>
            <a:r>
              <a:rPr kumimoji="1" lang="ja-JP" altLang="en-US" sz="1200" dirty="0">
                <a:solidFill>
                  <a:prstClr val="black"/>
                </a:solidFill>
                <a:latin typeface="ＭＳ 明朝" panose="02020609040205080304" pitchFamily="17" charset="-128"/>
                <a:ea typeface="ＭＳ 明朝" panose="02020609040205080304" pitchFamily="17" charset="-128"/>
              </a:rPr>
              <a:t>年を</a:t>
            </a:r>
            <a:r>
              <a:rPr kumimoji="1" lang="ja-JP" altLang="en-US" sz="1200" dirty="0">
                <a:solidFill>
                  <a:prstClr val="black"/>
                </a:solidFill>
                <a:latin typeface="ＭＳ Ｐ明朝" panose="02020600040205080304" pitchFamily="18" charset="-128"/>
                <a:ea typeface="ＭＳ Ｐ明朝" panose="02020600040205080304" pitchFamily="18" charset="-128"/>
              </a:rPr>
              <a:t>記念して</a:t>
            </a:r>
            <a:r>
              <a:rPr lang="ja-JP" altLang="ja-JP" sz="1200" dirty="0">
                <a:solidFill>
                  <a:prstClr val="black"/>
                </a:solidFill>
                <a:latin typeface="ＭＳ Ｐ明朝" panose="02020600040205080304" pitchFamily="18" charset="-128"/>
                <a:ea typeface="ＭＳ Ｐ明朝" panose="02020600040205080304" pitchFamily="18" charset="-128"/>
                <a:cs typeface="Times New Roman" panose="02020603050405020304" pitchFamily="18" charset="0"/>
              </a:rPr>
              <a:t>「護王神社御遷座（ごせんざ）二十周年奉祝祭（ほうしゅくさい）　直島御神楽（なおしまみかぐら）」を</a:t>
            </a:r>
            <a:r>
              <a:rPr lang="ja-JP" altLang="ja-JP" sz="1200">
                <a:solidFill>
                  <a:prstClr val="black"/>
                </a:solidFill>
                <a:latin typeface="ＭＳ Ｐ明朝" panose="02020600040205080304" pitchFamily="18" charset="-128"/>
                <a:ea typeface="ＭＳ Ｐ明朝" panose="02020600040205080304" pitchFamily="18" charset="-128"/>
                <a:cs typeface="Times New Roman" panose="02020603050405020304" pitchFamily="18" charset="0"/>
              </a:rPr>
              <a:t>奉納します</a:t>
            </a:r>
            <a:r>
              <a:rPr kumimoji="1" lang="ja-JP" altLang="en-US" sz="1200">
                <a:solidFill>
                  <a:prstClr val="black"/>
                </a:solidFill>
                <a:latin typeface="ＭＳ Ｐ明朝" panose="02020600040205080304" pitchFamily="18" charset="-128"/>
                <a:ea typeface="ＭＳ Ｐ明朝" panose="02020600040205080304" pitchFamily="18" charset="-128"/>
              </a:rPr>
              <a:t>。</a:t>
            </a:r>
            <a:r>
              <a:rPr kumimoji="1" lang="ja-JP" altLang="en-US" sz="1200" dirty="0">
                <a:solidFill>
                  <a:prstClr val="black"/>
                </a:solidFill>
                <a:latin typeface="ＭＳ Ｐ明朝" panose="02020600040205080304" pitchFamily="18" charset="-128"/>
                <a:ea typeface="ＭＳ Ｐ明朝" panose="02020600040205080304" pitchFamily="18" charset="-128"/>
              </a:rPr>
              <a:t>神楽の正当な構成に則り、直島の地を依代とした「</a:t>
            </a:r>
            <a:r>
              <a:rPr kumimoji="1" lang="ja-JP" altLang="en-US" sz="1200" dirty="0">
                <a:solidFill>
                  <a:prstClr val="black"/>
                </a:solidFill>
                <a:latin typeface="ＭＳ 明朝" panose="02020609040205080304" pitchFamily="17" charset="-128"/>
                <a:ea typeface="ＭＳ 明朝" panose="02020609040205080304" pitchFamily="17" charset="-128"/>
              </a:rPr>
              <a:t>神宴」を施し“御遊”につつまれ、護王の御祭神を讃えます。この機に合わせて創られた新たな舞も披露されます。密やかな雰囲気のなか響く曲と舞をお楽しみください。</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日時：</a:t>
            </a:r>
            <a:r>
              <a:rPr kumimoji="1" lang="en-US" altLang="zh-TW" sz="1200" dirty="0">
                <a:solidFill>
                  <a:prstClr val="black"/>
                </a:solidFill>
                <a:latin typeface="ＭＳ 明朝" panose="02020609040205080304" pitchFamily="17" charset="-128"/>
                <a:ea typeface="ＭＳ 明朝" panose="02020609040205080304" pitchFamily="17" charset="-128"/>
              </a:rPr>
              <a:t>10</a:t>
            </a:r>
            <a:r>
              <a:rPr kumimoji="1" lang="zh-TW" altLang="en-US" sz="1200" dirty="0">
                <a:solidFill>
                  <a:prstClr val="black"/>
                </a:solidFill>
                <a:latin typeface="ＭＳ 明朝" panose="02020609040205080304" pitchFamily="17" charset="-128"/>
                <a:ea typeface="ＭＳ 明朝" panose="02020609040205080304" pitchFamily="17" charset="-128"/>
              </a:rPr>
              <a:t>月</a:t>
            </a:r>
            <a:r>
              <a:rPr kumimoji="1" lang="en-US" altLang="zh-TW" sz="1200" dirty="0">
                <a:solidFill>
                  <a:prstClr val="black"/>
                </a:solidFill>
                <a:latin typeface="ＭＳ 明朝" panose="02020609040205080304" pitchFamily="17" charset="-128"/>
                <a:ea typeface="ＭＳ 明朝" panose="02020609040205080304" pitchFamily="17" charset="-128"/>
              </a:rPr>
              <a:t>9</a:t>
            </a:r>
            <a:r>
              <a:rPr kumimoji="1" lang="zh-TW" altLang="en-US" sz="1200" dirty="0">
                <a:solidFill>
                  <a:prstClr val="black"/>
                </a:solidFill>
                <a:latin typeface="ＭＳ 明朝" panose="02020609040205080304" pitchFamily="17" charset="-128"/>
                <a:ea typeface="ＭＳ 明朝" panose="02020609040205080304" pitchFamily="17" charset="-128"/>
              </a:rPr>
              <a:t>日（日）第</a:t>
            </a:r>
            <a:r>
              <a:rPr kumimoji="1" lang="ja-JP" altLang="en-US" sz="1200" dirty="0">
                <a:solidFill>
                  <a:prstClr val="black"/>
                </a:solidFill>
                <a:latin typeface="ＭＳ 明朝" panose="02020609040205080304" pitchFamily="17" charset="-128"/>
                <a:ea typeface="ＭＳ 明朝" panose="02020609040205080304" pitchFamily="17" charset="-128"/>
              </a:rPr>
              <a:t>一部</a:t>
            </a:r>
            <a:r>
              <a:rPr kumimoji="1" lang="zh-TW" altLang="en-US" sz="1200" dirty="0">
                <a:solidFill>
                  <a:prstClr val="black"/>
                </a:solidFill>
                <a:latin typeface="ＭＳ 明朝" panose="02020609040205080304" pitchFamily="17" charset="-128"/>
                <a:ea typeface="ＭＳ 明朝" panose="02020609040205080304" pitchFamily="17" charset="-128"/>
              </a:rPr>
              <a:t> </a:t>
            </a:r>
            <a:r>
              <a:rPr kumimoji="1" lang="ja-JP" altLang="en-US" sz="1200" dirty="0">
                <a:solidFill>
                  <a:prstClr val="black"/>
                </a:solidFill>
                <a:latin typeface="ＭＳ 明朝" panose="02020609040205080304" pitchFamily="17" charset="-128"/>
                <a:ea typeface="ＭＳ 明朝" panose="02020609040205080304" pitchFamily="17" charset="-128"/>
              </a:rPr>
              <a:t>「神降ノ儀」（かんおろしのぎ）</a:t>
            </a:r>
            <a:r>
              <a:rPr kumimoji="1" lang="en-US" altLang="zh-TW" sz="1200" dirty="0">
                <a:solidFill>
                  <a:prstClr val="black"/>
                </a:solidFill>
                <a:latin typeface="ＭＳ 明朝" panose="02020609040205080304" pitchFamily="17" charset="-128"/>
                <a:ea typeface="ＭＳ 明朝" panose="02020609040205080304" pitchFamily="17" charset="-128"/>
              </a:rPr>
              <a:t>14:00-15:00</a:t>
            </a:r>
            <a:r>
              <a:rPr kumimoji="1" lang="zh-TW" altLang="en-US" sz="1200" dirty="0">
                <a:solidFill>
                  <a:prstClr val="black"/>
                </a:solidFill>
                <a:latin typeface="ＭＳ 明朝" panose="02020609040205080304" pitchFamily="17" charset="-128"/>
                <a:ea typeface="ＭＳ 明朝" panose="02020609040205080304" pitchFamily="17" charset="-128"/>
              </a:rPr>
              <a:t>（開場</a:t>
            </a:r>
            <a:r>
              <a:rPr kumimoji="1" lang="en-US" altLang="zh-TW" sz="1200" dirty="0">
                <a:solidFill>
                  <a:prstClr val="black"/>
                </a:solidFill>
                <a:latin typeface="ＭＳ 明朝" panose="02020609040205080304" pitchFamily="17" charset="-128"/>
                <a:ea typeface="ＭＳ 明朝" panose="02020609040205080304" pitchFamily="17" charset="-128"/>
              </a:rPr>
              <a:t>13:30</a:t>
            </a:r>
            <a:r>
              <a:rPr kumimoji="1" lang="zh-TW" altLang="en-US" sz="1200" dirty="0">
                <a:solidFill>
                  <a:prstClr val="black"/>
                </a:solidFill>
                <a:latin typeface="ＭＳ 明朝" panose="02020609040205080304" pitchFamily="17" charset="-128"/>
                <a:ea typeface="ＭＳ 明朝" panose="02020609040205080304" pitchFamily="17" charset="-128"/>
              </a:rPr>
              <a:t>）</a:t>
            </a:r>
          </a:p>
          <a:p>
            <a:r>
              <a:rPr kumimoji="1" lang="ja-JP" altLang="en-US" sz="1200" dirty="0">
                <a:solidFill>
                  <a:prstClr val="black"/>
                </a:solidFill>
                <a:latin typeface="ＭＳ 明朝" panose="02020609040205080304" pitchFamily="17" charset="-128"/>
                <a:ea typeface="ＭＳ 明朝" panose="02020609040205080304" pitchFamily="17" charset="-128"/>
              </a:rPr>
              <a:t>　　　　　　　　　 </a:t>
            </a:r>
            <a:r>
              <a:rPr kumimoji="1" lang="zh-TW" altLang="en-US" sz="1200" dirty="0">
                <a:solidFill>
                  <a:prstClr val="black"/>
                </a:solidFill>
                <a:latin typeface="ＭＳ 明朝" panose="02020609040205080304" pitchFamily="17" charset="-128"/>
                <a:ea typeface="ＭＳ 明朝" panose="02020609040205080304" pitchFamily="17" charset="-128"/>
              </a:rPr>
              <a:t>第</a:t>
            </a:r>
            <a:r>
              <a:rPr kumimoji="1" lang="ja-JP" altLang="en-US" sz="1200" dirty="0">
                <a:solidFill>
                  <a:prstClr val="black"/>
                </a:solidFill>
                <a:latin typeface="ＭＳ 明朝" panose="02020609040205080304" pitchFamily="17" charset="-128"/>
                <a:ea typeface="ＭＳ 明朝" panose="02020609040205080304" pitchFamily="17" charset="-128"/>
              </a:rPr>
              <a:t>二部 「神送ノ儀」（かんおくりのぎ）</a:t>
            </a:r>
            <a:r>
              <a:rPr kumimoji="1" lang="en-US" altLang="zh-TW" sz="1200" dirty="0">
                <a:solidFill>
                  <a:prstClr val="black"/>
                </a:solidFill>
                <a:latin typeface="ＭＳ 明朝" panose="02020609040205080304" pitchFamily="17" charset="-128"/>
                <a:ea typeface="ＭＳ 明朝" panose="02020609040205080304" pitchFamily="17" charset="-128"/>
              </a:rPr>
              <a:t>16:30-17:30</a:t>
            </a:r>
            <a:r>
              <a:rPr kumimoji="1" lang="zh-TW" altLang="en-US" sz="1200" dirty="0">
                <a:solidFill>
                  <a:prstClr val="black"/>
                </a:solidFill>
                <a:latin typeface="ＭＳ 明朝" panose="02020609040205080304" pitchFamily="17" charset="-128"/>
                <a:ea typeface="ＭＳ 明朝" panose="02020609040205080304" pitchFamily="17" charset="-128"/>
              </a:rPr>
              <a:t>（開場</a:t>
            </a:r>
            <a:r>
              <a:rPr kumimoji="1" lang="en-US" altLang="zh-TW" sz="1200" dirty="0">
                <a:solidFill>
                  <a:prstClr val="black"/>
                </a:solidFill>
                <a:latin typeface="ＭＳ 明朝" panose="02020609040205080304" pitchFamily="17" charset="-128"/>
                <a:ea typeface="ＭＳ 明朝" panose="02020609040205080304" pitchFamily="17" charset="-128"/>
              </a:rPr>
              <a:t>16:00</a:t>
            </a:r>
            <a:r>
              <a:rPr kumimoji="1" lang="zh-TW" altLang="en-US" sz="1200" dirty="0">
                <a:solidFill>
                  <a:prstClr val="black"/>
                </a:solidFill>
                <a:latin typeface="ＭＳ 明朝" panose="02020609040205080304" pitchFamily="17" charset="-128"/>
                <a:ea typeface="ＭＳ 明朝" panose="02020609040205080304" pitchFamily="17" charset="-128"/>
              </a:rPr>
              <a:t>）</a:t>
            </a:r>
            <a:endParaRPr kumimoji="1" lang="en-US" altLang="zh-TW"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会場：護王神社境内 ＊雨天、荒天時は会場を直島ホールに移して実施いたします</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奉賛金（観覧料）：直島町民</a:t>
            </a:r>
            <a:r>
              <a:rPr kumimoji="1" lang="en-US" altLang="ja-JP" sz="1200" dirty="0">
                <a:solidFill>
                  <a:prstClr val="black"/>
                </a:solidFill>
                <a:latin typeface="ＭＳ 明朝" panose="02020609040205080304" pitchFamily="17" charset="-128"/>
                <a:ea typeface="ＭＳ 明朝" panose="02020609040205080304" pitchFamily="17" charset="-128"/>
              </a:rPr>
              <a:t>3,000</a:t>
            </a:r>
            <a:r>
              <a:rPr kumimoji="1" lang="ja-JP" altLang="en-US" sz="1200" dirty="0">
                <a:solidFill>
                  <a:prstClr val="black"/>
                </a:solidFill>
                <a:latin typeface="ＭＳ 明朝" panose="02020609040205080304" pitchFamily="17" charset="-128"/>
                <a:ea typeface="ＭＳ 明朝" panose="02020609040205080304" pitchFamily="17" charset="-128"/>
              </a:rPr>
              <a:t>円（参考：一般</a:t>
            </a:r>
            <a:r>
              <a:rPr kumimoji="1" lang="en-US" altLang="ja-JP" sz="1200" dirty="0">
                <a:solidFill>
                  <a:prstClr val="black"/>
                </a:solidFill>
                <a:latin typeface="ＭＳ 明朝" panose="02020609040205080304" pitchFamily="17" charset="-128"/>
                <a:ea typeface="ＭＳ 明朝" panose="02020609040205080304" pitchFamily="17" charset="-128"/>
              </a:rPr>
              <a:t>3,500</a:t>
            </a:r>
            <a:r>
              <a:rPr kumimoji="1" lang="ja-JP" altLang="en-US" sz="1200" dirty="0">
                <a:solidFill>
                  <a:prstClr val="black"/>
                </a:solidFill>
                <a:latin typeface="ＭＳ 明朝" panose="02020609040205080304" pitchFamily="17" charset="-128"/>
                <a:ea typeface="ＭＳ 明朝" panose="02020609040205080304" pitchFamily="17" charset="-128"/>
              </a:rPr>
              <a:t>円）</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町民先行予約：本村ラウンジ＆アーカイブ（人数分の奉賛金をご持参ください）</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予約期間：</a:t>
            </a:r>
            <a:r>
              <a:rPr kumimoji="1" lang="en-US" altLang="ja-JP" sz="1200" dirty="0">
                <a:solidFill>
                  <a:prstClr val="black"/>
                </a:solidFill>
                <a:latin typeface="ＭＳ 明朝" panose="02020609040205080304" pitchFamily="17" charset="-128"/>
                <a:ea typeface="ＭＳ 明朝" panose="02020609040205080304" pitchFamily="17" charset="-128"/>
              </a:rPr>
              <a:t> 9</a:t>
            </a:r>
            <a:r>
              <a:rPr kumimoji="1" lang="ja-JP" altLang="en-US" sz="1200" dirty="0">
                <a:solidFill>
                  <a:prstClr val="black"/>
                </a:solidFill>
                <a:latin typeface="ＭＳ 明朝" panose="02020609040205080304" pitchFamily="17" charset="-128"/>
                <a:ea typeface="ＭＳ 明朝" panose="02020609040205080304" pitchFamily="17" charset="-128"/>
              </a:rPr>
              <a:t>月</a:t>
            </a:r>
            <a:r>
              <a:rPr kumimoji="1" lang="en-US" altLang="ja-JP" sz="1200" dirty="0">
                <a:solidFill>
                  <a:prstClr val="black"/>
                </a:solidFill>
                <a:latin typeface="ＭＳ 明朝" panose="02020609040205080304" pitchFamily="17" charset="-128"/>
                <a:ea typeface="ＭＳ 明朝" panose="02020609040205080304" pitchFamily="17" charset="-128"/>
              </a:rPr>
              <a:t>21</a:t>
            </a:r>
            <a:r>
              <a:rPr kumimoji="1" lang="ja-JP" altLang="en-US" sz="1200" dirty="0">
                <a:solidFill>
                  <a:prstClr val="black"/>
                </a:solidFill>
                <a:latin typeface="ＭＳ 明朝" panose="02020609040205080304" pitchFamily="17" charset="-128"/>
                <a:ea typeface="ＭＳ 明朝" panose="02020609040205080304" pitchFamily="17" charset="-128"/>
              </a:rPr>
              <a:t>日（水）</a:t>
            </a:r>
            <a:r>
              <a:rPr kumimoji="1" lang="en-US" altLang="ja-JP" sz="1200" dirty="0">
                <a:solidFill>
                  <a:prstClr val="black"/>
                </a:solidFill>
                <a:latin typeface="ＭＳ 明朝" panose="02020609040205080304" pitchFamily="17" charset="-128"/>
                <a:ea typeface="ＭＳ 明朝" panose="02020609040205080304" pitchFamily="17" charset="-128"/>
              </a:rPr>
              <a:t>10:00</a:t>
            </a:r>
            <a:r>
              <a:rPr kumimoji="1" lang="ja-JP" altLang="en-US" sz="1200" dirty="0">
                <a:solidFill>
                  <a:prstClr val="black"/>
                </a:solidFill>
                <a:latin typeface="ＭＳ 明朝" panose="02020609040205080304" pitchFamily="17" charset="-128"/>
                <a:ea typeface="ＭＳ 明朝" panose="02020609040205080304" pitchFamily="17" charset="-128"/>
              </a:rPr>
              <a:t>～</a:t>
            </a:r>
            <a:r>
              <a:rPr kumimoji="1" lang="en-US" altLang="ja-JP" sz="1200" dirty="0">
                <a:solidFill>
                  <a:prstClr val="black"/>
                </a:solidFill>
                <a:latin typeface="ＭＳ 明朝" panose="02020609040205080304" pitchFamily="17" charset="-128"/>
                <a:ea typeface="ＭＳ 明朝" panose="02020609040205080304" pitchFamily="17" charset="-128"/>
              </a:rPr>
              <a:t>9</a:t>
            </a:r>
            <a:r>
              <a:rPr kumimoji="1" lang="ja-JP" altLang="en-US" sz="1200" dirty="0">
                <a:solidFill>
                  <a:prstClr val="black"/>
                </a:solidFill>
                <a:latin typeface="ＭＳ 明朝" panose="02020609040205080304" pitchFamily="17" charset="-128"/>
                <a:ea typeface="ＭＳ 明朝" panose="02020609040205080304" pitchFamily="17" charset="-128"/>
              </a:rPr>
              <a:t>月</a:t>
            </a:r>
            <a:r>
              <a:rPr kumimoji="1" lang="en-US" altLang="ja-JP" sz="1200" dirty="0">
                <a:solidFill>
                  <a:prstClr val="black"/>
                </a:solidFill>
                <a:latin typeface="ＭＳ 明朝" panose="02020609040205080304" pitchFamily="17" charset="-128"/>
                <a:ea typeface="ＭＳ 明朝" panose="02020609040205080304" pitchFamily="17" charset="-128"/>
              </a:rPr>
              <a:t>28</a:t>
            </a:r>
            <a:r>
              <a:rPr kumimoji="1" lang="ja-JP" altLang="en-US" sz="1200" dirty="0">
                <a:solidFill>
                  <a:prstClr val="black"/>
                </a:solidFill>
                <a:latin typeface="ＭＳ 明朝" panose="02020609040205080304" pitchFamily="17" charset="-128"/>
                <a:ea typeface="ＭＳ 明朝" panose="02020609040205080304" pitchFamily="17" charset="-128"/>
              </a:rPr>
              <a:t>日（水）</a:t>
            </a:r>
            <a:r>
              <a:rPr kumimoji="1" lang="en-US" altLang="ja-JP" sz="1200" dirty="0">
                <a:solidFill>
                  <a:prstClr val="black"/>
                </a:solidFill>
                <a:latin typeface="ＭＳ 明朝" panose="02020609040205080304" pitchFamily="17" charset="-128"/>
                <a:ea typeface="ＭＳ 明朝" panose="02020609040205080304" pitchFamily="17" charset="-128"/>
              </a:rPr>
              <a:t>16:30</a:t>
            </a:r>
          </a:p>
          <a:p>
            <a:r>
              <a:rPr kumimoji="1" lang="ja-JP" altLang="en-US" sz="1200" dirty="0">
                <a:solidFill>
                  <a:prstClr val="black"/>
                </a:solidFill>
                <a:latin typeface="ＭＳ 明朝" panose="02020609040205080304" pitchFamily="17" charset="-128"/>
                <a:ea typeface="ＭＳ 明朝" panose="02020609040205080304" pitchFamily="17" charset="-128"/>
              </a:rPr>
              <a:t>備考：未就学児はご遠慮ください</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　　　町民先行受付は座席数に限りがあります</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　　　座席は指定席となり、当日受付時にお伝えいたします</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　　　駐車場の用意はございませんので、町営バスをご利用ください</a:t>
            </a:r>
            <a:endParaRPr kumimoji="1" lang="en-US" altLang="ja-JP" sz="1200" dirty="0">
              <a:solidFill>
                <a:prstClr val="black"/>
              </a:solidFill>
              <a:latin typeface="ＭＳ 明朝" panose="02020609040205080304" pitchFamily="17" charset="-128"/>
              <a:ea typeface="ＭＳ 明朝" panose="02020609040205080304" pitchFamily="17" charset="-128"/>
            </a:endParaRPr>
          </a:p>
          <a:p>
            <a:endParaRPr kumimoji="1" lang="en-US" altLang="ja-JP"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主催：</a:t>
            </a:r>
            <a:r>
              <a:rPr kumimoji="1" lang="zh-TW" altLang="en-US" sz="1200" dirty="0">
                <a:solidFill>
                  <a:prstClr val="black"/>
                </a:solidFill>
                <a:latin typeface="ＭＳ 明朝" panose="02020609040205080304" pitchFamily="17" charset="-128"/>
                <a:ea typeface="ＭＳ 明朝" panose="02020609040205080304" pitchFamily="17" charset="-128"/>
              </a:rPr>
              <a:t>護王神社</a:t>
            </a:r>
            <a:r>
              <a:rPr kumimoji="1" lang="en-US" altLang="zh-TW" sz="1200" dirty="0">
                <a:solidFill>
                  <a:prstClr val="black"/>
                </a:solidFill>
                <a:latin typeface="ＭＳ 明朝" panose="02020609040205080304" pitchFamily="17" charset="-128"/>
                <a:ea typeface="ＭＳ 明朝" panose="02020609040205080304" pitchFamily="17" charset="-128"/>
              </a:rPr>
              <a:t>20</a:t>
            </a:r>
            <a:r>
              <a:rPr kumimoji="1" lang="zh-TW" altLang="en-US" sz="1200" dirty="0">
                <a:solidFill>
                  <a:prstClr val="black"/>
                </a:solidFill>
                <a:latin typeface="ＭＳ 明朝" panose="02020609040205080304" pitchFamily="17" charset="-128"/>
                <a:ea typeface="ＭＳ 明朝" panose="02020609040205080304" pitchFamily="17" charset="-128"/>
              </a:rPr>
              <a:t>周年記念奉賛事業実行委員会</a:t>
            </a:r>
            <a:endParaRPr kumimoji="1" lang="en-US" altLang="zh-TW" sz="1200" dirty="0">
              <a:solidFill>
                <a:prstClr val="black"/>
              </a:solidFill>
              <a:latin typeface="ＭＳ 明朝" panose="02020609040205080304" pitchFamily="17" charset="-128"/>
              <a:ea typeface="ＭＳ 明朝" panose="02020609040205080304" pitchFamily="17" charset="-128"/>
            </a:endParaRPr>
          </a:p>
          <a:p>
            <a:r>
              <a:rPr kumimoji="1" lang="ja-JP" altLang="en-US" sz="1200" dirty="0">
                <a:solidFill>
                  <a:prstClr val="black"/>
                </a:solidFill>
                <a:latin typeface="ＭＳ 明朝" panose="02020609040205080304" pitchFamily="17" charset="-128"/>
                <a:ea typeface="ＭＳ 明朝" panose="02020609040205080304" pitchFamily="17" charset="-128"/>
              </a:rPr>
              <a:t>問い合わせ：本村ラウンジ＆アーカイブ　</a:t>
            </a:r>
            <a:r>
              <a:rPr kumimoji="1" lang="en-US" altLang="ja-JP" sz="1200" dirty="0">
                <a:solidFill>
                  <a:prstClr val="black"/>
                </a:solidFill>
                <a:latin typeface="ＭＳ 明朝" panose="02020609040205080304" pitchFamily="17" charset="-128"/>
                <a:ea typeface="ＭＳ 明朝" panose="02020609040205080304" pitchFamily="17" charset="-128"/>
              </a:rPr>
              <a:t>087-840-8273</a:t>
            </a:r>
          </a:p>
        </p:txBody>
      </p:sp>
      <p:sp>
        <p:nvSpPr>
          <p:cNvPr id="6" name="テキスト ボックス 5">
            <a:extLst>
              <a:ext uri="{FF2B5EF4-FFF2-40B4-BE49-F238E27FC236}">
                <a16:creationId xmlns:a16="http://schemas.microsoft.com/office/drawing/2014/main" id="{EAB03689-BE43-4178-A09A-9101C7985D32}"/>
              </a:ext>
            </a:extLst>
          </p:cNvPr>
          <p:cNvSpPr txBox="1"/>
          <p:nvPr/>
        </p:nvSpPr>
        <p:spPr>
          <a:xfrm>
            <a:off x="5278602" y="742018"/>
            <a:ext cx="1107996" cy="5361956"/>
          </a:xfrm>
          <a:prstGeom prst="rect">
            <a:avLst/>
          </a:prstGeom>
          <a:noFill/>
        </p:spPr>
        <p:txBody>
          <a:bodyPr vert="eaVert" wrap="square" rtlCol="0">
            <a:spAutoFit/>
          </a:bodyPr>
          <a:lstStyle/>
          <a:p>
            <a:r>
              <a:rPr kumimoji="1" lang="ja-JP" altLang="en-US" sz="2000" dirty="0">
                <a:solidFill>
                  <a:prstClr val="black"/>
                </a:solidFill>
                <a:latin typeface="ＭＳ 明朝" panose="02020609040205080304" pitchFamily="17" charset="-128"/>
                <a:ea typeface="ＭＳ 明朝" panose="02020609040205080304" pitchFamily="17" charset="-128"/>
              </a:rPr>
              <a:t>杉本博司　</a:t>
            </a:r>
            <a:r>
              <a:rPr kumimoji="1" lang="zh-TW" altLang="en-US" sz="2000" dirty="0">
                <a:solidFill>
                  <a:prstClr val="black"/>
                </a:solidFill>
                <a:latin typeface="ＭＳ 明朝" panose="02020609040205080304" pitchFamily="17" charset="-128"/>
                <a:ea typeface="ＭＳ 明朝" panose="02020609040205080304" pitchFamily="17" charset="-128"/>
              </a:rPr>
              <a:t>護王神社</a:t>
            </a:r>
            <a:r>
              <a:rPr kumimoji="1" lang="ja-JP" altLang="en-US" sz="2000" dirty="0">
                <a:solidFill>
                  <a:prstClr val="black"/>
                </a:solidFill>
                <a:latin typeface="ＭＳ 明朝" panose="02020609040205080304" pitchFamily="17" charset="-128"/>
                <a:ea typeface="ＭＳ 明朝" panose="02020609040205080304" pitchFamily="17" charset="-128"/>
              </a:rPr>
              <a:t>御遷座二十</a:t>
            </a:r>
            <a:r>
              <a:rPr kumimoji="1" lang="zh-TW" altLang="en-US" sz="2000" dirty="0">
                <a:solidFill>
                  <a:prstClr val="black"/>
                </a:solidFill>
                <a:latin typeface="ＭＳ 明朝" panose="02020609040205080304" pitchFamily="17" charset="-128"/>
                <a:ea typeface="ＭＳ 明朝" panose="02020609040205080304" pitchFamily="17" charset="-128"/>
              </a:rPr>
              <a:t>周年</a:t>
            </a:r>
            <a:r>
              <a:rPr kumimoji="1" lang="ja-JP" altLang="en-US" sz="2000" dirty="0">
                <a:solidFill>
                  <a:prstClr val="black"/>
                </a:solidFill>
                <a:latin typeface="ＭＳ 明朝" panose="02020609040205080304" pitchFamily="17" charset="-128"/>
                <a:ea typeface="ＭＳ 明朝" panose="02020609040205080304" pitchFamily="17" charset="-128"/>
              </a:rPr>
              <a:t>奉祝祭</a:t>
            </a:r>
            <a:endParaRPr kumimoji="1" lang="en-US" altLang="zh-TW" sz="2000" dirty="0">
              <a:solidFill>
                <a:prstClr val="black"/>
              </a:solidFill>
              <a:latin typeface="ＭＳ 明朝" panose="02020609040205080304" pitchFamily="17" charset="-128"/>
              <a:ea typeface="ＭＳ 明朝" panose="02020609040205080304" pitchFamily="17" charset="-128"/>
            </a:endParaRPr>
          </a:p>
          <a:p>
            <a:r>
              <a:rPr kumimoji="1" lang="ja-JP" altLang="en-US" sz="1400" dirty="0">
                <a:solidFill>
                  <a:prstClr val="black"/>
                </a:solidFill>
                <a:latin typeface="ＭＳ 明朝" panose="02020609040205080304" pitchFamily="17" charset="-128"/>
                <a:ea typeface="ＭＳ 明朝" panose="02020609040205080304" pitchFamily="17" charset="-128"/>
              </a:rPr>
              <a:t>　</a:t>
            </a:r>
            <a:r>
              <a:rPr kumimoji="1" lang="zh-TW" altLang="en-US" sz="4000" dirty="0">
                <a:solidFill>
                  <a:prstClr val="black"/>
                </a:solidFill>
                <a:latin typeface="ＭＳ 明朝" panose="02020609040205080304" pitchFamily="17" charset="-128"/>
                <a:ea typeface="ＭＳ 明朝" panose="02020609040205080304" pitchFamily="17" charset="-128"/>
              </a:rPr>
              <a:t>直島御神楽</a:t>
            </a:r>
            <a:r>
              <a:rPr kumimoji="1" lang="ja-JP" altLang="en-US" sz="4000" dirty="0">
                <a:solidFill>
                  <a:prstClr val="black"/>
                </a:solidFill>
                <a:latin typeface="ＭＳ 明朝" panose="02020609040205080304" pitchFamily="17" charset="-128"/>
                <a:ea typeface="ＭＳ 明朝" panose="02020609040205080304" pitchFamily="17" charset="-128"/>
              </a:rPr>
              <a:t>　</a:t>
            </a:r>
          </a:p>
        </p:txBody>
      </p:sp>
      <p:pic>
        <p:nvPicPr>
          <p:cNvPr id="7" name="図 6" descr="屋外, 建物, ベンチ, 座る が含まれている画像&#10;&#10;自動的に生成された説明">
            <a:extLst>
              <a:ext uri="{FF2B5EF4-FFF2-40B4-BE49-F238E27FC236}">
                <a16:creationId xmlns:a16="http://schemas.microsoft.com/office/drawing/2014/main" id="{0209AEE7-B2B1-438D-9C2F-E5095F9881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6331" y="370662"/>
            <a:ext cx="4295185" cy="5453454"/>
          </a:xfrm>
          <a:prstGeom prst="rect">
            <a:avLst/>
          </a:prstGeom>
        </p:spPr>
      </p:pic>
      <p:sp>
        <p:nvSpPr>
          <p:cNvPr id="8" name="テキスト ボックス 7">
            <a:extLst>
              <a:ext uri="{FF2B5EF4-FFF2-40B4-BE49-F238E27FC236}">
                <a16:creationId xmlns:a16="http://schemas.microsoft.com/office/drawing/2014/main" id="{A4D10302-D5E6-42A0-BDD5-14E42E4D0D26}"/>
              </a:ext>
            </a:extLst>
          </p:cNvPr>
          <p:cNvSpPr txBox="1"/>
          <p:nvPr/>
        </p:nvSpPr>
        <p:spPr>
          <a:xfrm>
            <a:off x="1309378" y="5852198"/>
            <a:ext cx="3849746" cy="200055"/>
          </a:xfrm>
          <a:prstGeom prst="rect">
            <a:avLst/>
          </a:prstGeom>
          <a:noFill/>
        </p:spPr>
        <p:txBody>
          <a:bodyPr wrap="square">
            <a:spAutoFit/>
          </a:bodyPr>
          <a:lstStyle/>
          <a:p>
            <a:r>
              <a:rPr lang="ja-JP" altLang="en-US" sz="700" dirty="0">
                <a:solidFill>
                  <a:srgbClr val="333333"/>
                </a:solidFill>
                <a:latin typeface="メイリオ" panose="020B0604030504040204" pitchFamily="50" charset="-128"/>
                <a:ea typeface="メイリオ" panose="020B0604030504040204" pitchFamily="50" charset="-128"/>
              </a:rPr>
              <a:t>家プロジェクト「護王神社」杉本博司＂</a:t>
            </a:r>
            <a:r>
              <a:rPr lang="en-US" altLang="ja-JP" sz="700" dirty="0">
                <a:solidFill>
                  <a:srgbClr val="333333"/>
                </a:solidFill>
                <a:latin typeface="メイリオ" panose="020B0604030504040204" pitchFamily="50" charset="-128"/>
                <a:ea typeface="メイリオ" panose="020B0604030504040204" pitchFamily="50" charset="-128"/>
              </a:rPr>
              <a:t>Appropriate Proportion</a:t>
            </a:r>
            <a:r>
              <a:rPr lang="ja-JP" altLang="en-US" sz="700" dirty="0">
                <a:solidFill>
                  <a:srgbClr val="333333"/>
                </a:solidFill>
                <a:latin typeface="メイリオ" panose="020B0604030504040204" pitchFamily="50" charset="-128"/>
                <a:ea typeface="メイリオ" panose="020B0604030504040204" pitchFamily="50" charset="-128"/>
              </a:rPr>
              <a:t>＂</a:t>
            </a:r>
            <a:r>
              <a:rPr lang="en-US" altLang="ja-JP" sz="700" dirty="0">
                <a:solidFill>
                  <a:srgbClr val="000000"/>
                </a:solidFill>
                <a:latin typeface="メイリオ" panose="020B0604030504040204" pitchFamily="50" charset="-128"/>
                <a:ea typeface="メイリオ" panose="020B0604030504040204" pitchFamily="50" charset="-128"/>
              </a:rPr>
              <a:t>©️Hiroshi Sugimoto</a:t>
            </a:r>
            <a:endParaRPr lang="ja-JP" altLang="en-US" sz="700" dirty="0">
              <a:solidFill>
                <a:srgbClr val="333333"/>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138768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4031</TotalTime>
  <Words>1480</Words>
  <Application>Microsoft Office PowerPoint</Application>
  <PresentationFormat>A4 210 x 297 mm</PresentationFormat>
  <Paragraphs>138</Paragraphs>
  <Slides>4</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4</vt:i4>
      </vt:variant>
    </vt:vector>
  </HeadingPairs>
  <TitlesOfParts>
    <vt:vector size="15" baseType="lpstr">
      <vt:lpstr>ＭＳ Ｐ明朝</vt:lpstr>
      <vt:lpstr>ＭＳ 明朝</vt:lpstr>
      <vt:lpstr>メイリオ</vt:lpstr>
      <vt:lpstr>游ゴシック</vt:lpstr>
      <vt:lpstr>游ゴシック Light</vt:lpstr>
      <vt:lpstr>Arial</vt:lpstr>
      <vt:lpstr>Calibri</vt:lpstr>
      <vt:lpstr>Calibri Light</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sg12780のC20-1150</cp:lastModifiedBy>
  <cp:revision>582</cp:revision>
  <cp:lastPrinted>2022-09-21T07:12:43Z</cp:lastPrinted>
  <dcterms:created xsi:type="dcterms:W3CDTF">2021-06-21T06:44:25Z</dcterms:created>
  <dcterms:modified xsi:type="dcterms:W3CDTF">2022-09-21T07:51:11Z</dcterms:modified>
</cp:coreProperties>
</file>