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60" d="100"/>
          <a:sy n="60" d="100"/>
        </p:scale>
        <p:origin x="1784" y="-9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2022/10/1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2022/10/1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 令和４年７月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195314"/>
              <a:ext cx="5421520" cy="405338"/>
              <a:chOff x="1605772" y="2161861"/>
              <a:chExt cx="5421520" cy="405338"/>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４年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689908" y="2164530"/>
                <a:ext cx="811601" cy="388635"/>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１１月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232544" y="2165630"/>
                <a:ext cx="1070448" cy="375680"/>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３～５日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4146663" y="2178563"/>
                <a:ext cx="811601" cy="388636"/>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１７時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734976" y="2161861"/>
                <a:ext cx="1204792" cy="375680"/>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０分</a:t>
                </a:r>
                <a:r>
                  <a:rPr kumimoji="1" lang="ja-JP" altLang="en-US" sz="1600" b="1" dirty="0" smtClean="0">
                    <a:latin typeface="メイリオ" panose="020B0604030504040204" pitchFamily="50" charset="-128"/>
                    <a:ea typeface="メイリオ" panose="020B0604030504040204" pitchFamily="50" charset="-128"/>
                  </a:rPr>
                  <a:t>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ネオン・ダンス</a:t>
                </a: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別紙１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663668" y="1524890"/>
            <a:ext cx="4932619" cy="502702"/>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身体と物体を超えて</a:t>
            </a: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47410" cy="409533"/>
            <a:chOff x="185556" y="3407740"/>
            <a:chExt cx="6447410"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47448"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旧吉田酒造場</a:t>
              </a:r>
              <a:endParaRPr kumimoji="1" lang="ja-JP" altLang="en-US" sz="1350" dirty="0">
                <a:solidFill>
                  <a:schemeClr val="tx1"/>
                </a:solidFill>
              </a:endParaRP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dirty="0" smtClean="0">
                  <a:solidFill>
                    <a:schemeClr val="tx1"/>
                  </a:solidFill>
                </a:rPr>
                <a:t>仲多度郡多度津町</a:t>
              </a:r>
              <a:r>
                <a:rPr lang="ja-JP" altLang="ja-JP" sz="1400" dirty="0">
                  <a:solidFill>
                    <a:schemeClr val="tx1"/>
                  </a:solidFill>
                </a:rPr>
                <a:t>本通一丁目</a:t>
              </a:r>
              <a:r>
                <a:rPr lang="en-US" altLang="ja-JP" sz="1400" dirty="0">
                  <a:solidFill>
                    <a:schemeClr val="tx1"/>
                  </a:solidFill>
                </a:rPr>
                <a:t>4</a:t>
              </a:r>
              <a:r>
                <a:rPr lang="ja-JP" altLang="ja-JP" sz="1400" dirty="0">
                  <a:solidFill>
                    <a:schemeClr val="tx1"/>
                  </a:solidFill>
                </a:rPr>
                <a:t>番</a:t>
              </a:r>
              <a:r>
                <a:rPr lang="en-US" altLang="ja-JP" sz="1400" dirty="0">
                  <a:solidFill>
                    <a:schemeClr val="tx1"/>
                  </a:solidFill>
                </a:rPr>
                <a:t>35</a:t>
              </a:r>
              <a:r>
                <a:rPr lang="ja-JP" altLang="ja-JP" sz="1400" dirty="0">
                  <a:solidFill>
                    <a:schemeClr val="tx1"/>
                  </a:solidFill>
                </a:rPr>
                <a:t>号</a:t>
              </a:r>
              <a:endParaRPr kumimoji="1" lang="ja-JP" altLang="en-US" sz="1400" dirty="0">
                <a:solidFill>
                  <a:schemeClr val="tx1"/>
                </a:solidFill>
              </a:endParaRP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826292"/>
            <a:chOff x="290460" y="2339405"/>
            <a:chExt cx="6387284" cy="2826292"/>
          </a:xfrm>
        </p:grpSpPr>
        <p:sp>
          <p:nvSpPr>
            <p:cNvPr id="43" name="角丸四角形 42"/>
            <p:cNvSpPr/>
            <p:nvPr/>
          </p:nvSpPr>
          <p:spPr>
            <a:xfrm>
              <a:off x="1732166" y="2360157"/>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894170" y="295325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894170" y="36234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3024202"/>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機械換気による常時</a:t>
              </a:r>
              <a:r>
                <a:rPr kumimoji="1" lang="ja-JP" altLang="en-US" sz="1600" b="1" dirty="0">
                  <a:latin typeface="メイリオ" panose="020B0604030504040204" pitchFamily="50" charset="-128"/>
                  <a:ea typeface="メイリオ" panose="020B0604030504040204" pitchFamily="50" charset="-128"/>
                </a:rPr>
                <a:t>換気又</a:t>
              </a:r>
              <a:r>
                <a:rPr kumimoji="1" lang="ja-JP" altLang="en-US" sz="1600" b="1" dirty="0" smtClean="0">
                  <a:latin typeface="メイリオ" panose="020B0604030504040204" pitchFamily="50" charset="-128"/>
                  <a:ea typeface="メイリオ" panose="020B0604030504040204" pitchFamily="50" charset="-128"/>
                </a:rPr>
                <a:t>は窓開け換気</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時差入退場の実施等イベント</a:t>
              </a:r>
              <a:r>
                <a:rPr kumimoji="1" lang="ja-JP" altLang="en-US" sz="1600" b="1" dirty="0">
                  <a:latin typeface="メイリオ" panose="020B0604030504040204" pitchFamily="50" charset="-128"/>
                  <a:ea typeface="メイリオ" panose="020B0604030504040204" pitchFamily="50" charset="-128"/>
                </a:rPr>
                <a:t>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3963</TotalTime>
  <Words>1097</Words>
  <Application>Microsoft Office PowerPoint</Application>
  <PresentationFormat>A4 210 x 297 mm</PresentationFormat>
  <Paragraphs>102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SG12780のC20-1044</cp:lastModifiedBy>
  <cp:revision>579</cp:revision>
  <cp:lastPrinted>2021-11-05T07:30:46Z</cp:lastPrinted>
  <dcterms:created xsi:type="dcterms:W3CDTF">2021-06-21T06:44:25Z</dcterms:created>
  <dcterms:modified xsi:type="dcterms:W3CDTF">2022-10-01T10:39:44Z</dcterms:modified>
</cp:coreProperties>
</file>