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619"/>
          </a:xfrm>
          <a:prstGeom prst="rect">
            <a:avLst/>
          </a:prstGeom>
        </p:spPr>
        <p:txBody>
          <a:bodyPr vert="horz" lIns="91462" tIns="45731" rIns="91462" bIns="4573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619"/>
          </a:xfrm>
          <a:prstGeom prst="rect">
            <a:avLst/>
          </a:prstGeom>
        </p:spPr>
        <p:txBody>
          <a:bodyPr vert="horz" lIns="91462" tIns="45731" rIns="91462" bIns="45731" rtlCol="0"/>
          <a:lstStyle>
            <a:lvl1pPr algn="r">
              <a:defRPr sz="1100"/>
            </a:lvl1pPr>
          </a:lstStyle>
          <a:p>
            <a:fld id="{4A15B2C2-C2E8-443C-8BCD-D41CAE0ED780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2" tIns="45731" rIns="91462" bIns="457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51270"/>
            <a:ext cx="5389563" cy="3887112"/>
          </a:xfrm>
          <a:prstGeom prst="rect">
            <a:avLst/>
          </a:prstGeom>
        </p:spPr>
        <p:txBody>
          <a:bodyPr vert="horz" lIns="91462" tIns="45731" rIns="91462" bIns="457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045"/>
            <a:ext cx="2919413" cy="495619"/>
          </a:xfrm>
          <a:prstGeom prst="rect">
            <a:avLst/>
          </a:prstGeom>
        </p:spPr>
        <p:txBody>
          <a:bodyPr vert="horz" lIns="91462" tIns="45731" rIns="91462" bIns="4573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045"/>
            <a:ext cx="2919412" cy="495619"/>
          </a:xfrm>
          <a:prstGeom prst="rect">
            <a:avLst/>
          </a:prstGeom>
        </p:spPr>
        <p:txBody>
          <a:bodyPr vert="horz" lIns="91462" tIns="45731" rIns="91462" bIns="45731" rtlCol="0" anchor="b"/>
          <a:lstStyle>
            <a:lvl1pPr algn="r">
              <a:defRPr sz="11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466338" cy="900558"/>
            <a:chOff x="205683" y="2009675"/>
            <a:chExt cx="646633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466338" cy="895814"/>
              <a:chOff x="205684" y="2047412"/>
              <a:chExt cx="646633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7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31"/>
            <a:ext cx="6458043" cy="511493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22"/>
            <a:ext cx="6458043" cy="511493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472467" cy="1342314"/>
            <a:chOff x="205683" y="4649402"/>
            <a:chExt cx="6472467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82"/>
            <a:ext cx="6458043" cy="511493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4"/>
            <a:ext cx="6458043" cy="511493"/>
            <a:chOff x="205683" y="9250425"/>
            <a:chExt cx="6458043" cy="551497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25"/>
              <a:ext cx="6458043" cy="551497"/>
              <a:chOff x="185556" y="3407740"/>
              <a:chExt cx="6458043" cy="5795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40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催物のチラシや計画書等（既存資料）を併せてご提出ください。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76486" y="2218083"/>
            <a:ext cx="4729104" cy="3272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令和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日</a:t>
            </a:r>
            <a:r>
              <a:rPr kumimoji="1" lang="en-US" altLang="ja-JP" sz="1400" dirty="0" smtClean="0"/>
              <a:t>14</a:t>
            </a:r>
            <a:r>
              <a:rPr kumimoji="1" lang="ja-JP" altLang="en-US" sz="1400" dirty="0" smtClean="0"/>
              <a:t>時</a:t>
            </a:r>
            <a:r>
              <a:rPr kumimoji="1" lang="en-US" altLang="ja-JP" sz="1400" dirty="0" smtClean="0"/>
              <a:t>00</a:t>
            </a:r>
            <a:r>
              <a:rPr kumimoji="1" lang="ja-JP" altLang="en-US" sz="1400" dirty="0" smtClean="0"/>
              <a:t>分～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時</a:t>
            </a:r>
            <a:r>
              <a:rPr kumimoji="1" lang="en-US" altLang="ja-JP" sz="1400" dirty="0" smtClean="0"/>
              <a:t>00</a:t>
            </a:r>
            <a:r>
              <a:rPr kumimoji="1" lang="ja-JP" altLang="en-US" sz="1400" dirty="0" smtClean="0"/>
              <a:t>分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/>
              <a:t>令和</a:t>
            </a:r>
            <a:r>
              <a:rPr kumimoji="1" lang="en-US" altLang="ja-JP" sz="1400" dirty="0"/>
              <a:t>4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11</a:t>
            </a:r>
            <a:r>
              <a:rPr kumimoji="1" lang="ja-JP" altLang="en-US" sz="1400" dirty="0" smtClean="0"/>
              <a:t>月 </a:t>
            </a:r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日</a:t>
            </a:r>
            <a:r>
              <a:rPr kumimoji="1" lang="en-US" altLang="ja-JP" sz="1400" dirty="0" smtClean="0"/>
              <a:t>14</a:t>
            </a:r>
            <a:r>
              <a:rPr kumimoji="1" lang="ja-JP" altLang="en-US" sz="1400" dirty="0" smtClean="0"/>
              <a:t>時</a:t>
            </a:r>
            <a:r>
              <a:rPr kumimoji="1" lang="en-US" altLang="ja-JP" sz="1400" dirty="0" smtClean="0"/>
              <a:t>00</a:t>
            </a:r>
            <a:r>
              <a:rPr kumimoji="1" lang="ja-JP" altLang="en-US" sz="1400" dirty="0" smtClean="0"/>
              <a:t>分～</a:t>
            </a:r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時</a:t>
            </a:r>
            <a:r>
              <a:rPr kumimoji="1" lang="en-US" altLang="ja-JP" sz="1400" dirty="0" smtClean="0"/>
              <a:t>00</a:t>
            </a:r>
            <a:r>
              <a:rPr kumimoji="1" lang="ja-JP" altLang="en-US" sz="1400" dirty="0" smtClean="0"/>
              <a:t>分</a:t>
            </a:r>
            <a:endParaRPr kumimoji="1" lang="ja-JP" altLang="en-US" sz="1400" dirty="0"/>
          </a:p>
          <a:p>
            <a:pPr algn="ctr"/>
            <a:endParaRPr kumimoji="1"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859277" y="3038946"/>
            <a:ext cx="4654241" cy="3407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豊島／島キッチン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811825" y="6149700"/>
            <a:ext cx="4701693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各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人ずつ</a:t>
            </a:r>
            <a:endParaRPr kumimoji="1" lang="ja-JP" altLang="en-US" dirty="0"/>
          </a:p>
        </p:txBody>
      </p:sp>
      <p:sp>
        <p:nvSpPr>
          <p:cNvPr id="95" name="正方形/長方形 94"/>
          <p:cNvSpPr/>
          <p:nvPr/>
        </p:nvSpPr>
        <p:spPr>
          <a:xfrm>
            <a:off x="4520138" y="4744509"/>
            <a:ext cx="2070036" cy="406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/>
              <a:t>✓　</a:t>
            </a:r>
            <a:endParaRPr kumimoji="1" lang="ja-JP" altLang="en-US" dirty="0"/>
          </a:p>
        </p:txBody>
      </p:sp>
      <p:sp>
        <p:nvSpPr>
          <p:cNvPr id="96" name="正方形/長方形 95"/>
          <p:cNvSpPr/>
          <p:nvPr/>
        </p:nvSpPr>
        <p:spPr>
          <a:xfrm>
            <a:off x="1778345" y="3635910"/>
            <a:ext cx="4701693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小豆郡土庄町豊島唐櫃</a:t>
            </a:r>
            <a:r>
              <a:rPr kumimoji="1" lang="en-US" altLang="ja-JP" dirty="0" smtClean="0"/>
              <a:t>1061</a:t>
            </a:r>
            <a:endParaRPr kumimoji="1" lang="ja-JP" altLang="en-US" dirty="0"/>
          </a:p>
        </p:txBody>
      </p:sp>
      <p:sp>
        <p:nvSpPr>
          <p:cNvPr id="97" name="正方形/長方形 96"/>
          <p:cNvSpPr/>
          <p:nvPr/>
        </p:nvSpPr>
        <p:spPr>
          <a:xfrm>
            <a:off x="1745861" y="6710890"/>
            <a:ext cx="4767656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8" name="正方形/長方形 97"/>
          <p:cNvSpPr/>
          <p:nvPr/>
        </p:nvSpPr>
        <p:spPr>
          <a:xfrm>
            <a:off x="1784414" y="7669008"/>
            <a:ext cx="4701693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/>
              <a:t>瀬戸内国際芸術祭実行委員会</a:t>
            </a:r>
            <a:endParaRPr kumimoji="1" lang="ja-JP" altLang="en-US" sz="1400" dirty="0"/>
          </a:p>
        </p:txBody>
      </p:sp>
      <p:sp>
        <p:nvSpPr>
          <p:cNvPr id="99" name="正方形/長方形 98"/>
          <p:cNvSpPr/>
          <p:nvPr/>
        </p:nvSpPr>
        <p:spPr>
          <a:xfrm>
            <a:off x="1811824" y="8234024"/>
            <a:ext cx="4701693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/>
              <a:t>高松市サンポート１番１号</a:t>
            </a:r>
            <a:endParaRPr kumimoji="1" lang="ja-JP" altLang="en-US" sz="1400" dirty="0"/>
          </a:p>
        </p:txBody>
      </p:sp>
      <p:sp>
        <p:nvSpPr>
          <p:cNvPr id="101" name="正方形/長方形 100"/>
          <p:cNvSpPr/>
          <p:nvPr/>
        </p:nvSpPr>
        <p:spPr>
          <a:xfrm>
            <a:off x="2630764" y="8787127"/>
            <a:ext cx="1423165" cy="3132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/>
              <a:t>087-813-0853</a:t>
            </a:r>
            <a:endParaRPr kumimoji="1" lang="ja-JP" altLang="en-US" sz="1400" dirty="0"/>
          </a:p>
        </p:txBody>
      </p:sp>
      <p:sp>
        <p:nvSpPr>
          <p:cNvPr id="106" name="正方形/長方形 105"/>
          <p:cNvSpPr/>
          <p:nvPr/>
        </p:nvSpPr>
        <p:spPr>
          <a:xfrm>
            <a:off x="4377265" y="8943137"/>
            <a:ext cx="2108842" cy="2380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/>
              <a:t>info@setouchi-artfest.jp</a:t>
            </a:r>
            <a:endParaRPr kumimoji="1" lang="ja-JP" altLang="en-US" sz="1400" dirty="0"/>
          </a:p>
        </p:txBody>
      </p:sp>
      <p:sp>
        <p:nvSpPr>
          <p:cNvPr id="108" name="正方形/長方形 107"/>
          <p:cNvSpPr/>
          <p:nvPr/>
        </p:nvSpPr>
        <p:spPr>
          <a:xfrm>
            <a:off x="2195434" y="9356513"/>
            <a:ext cx="3792616" cy="3423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/>
              <a:t>setouchi-artfest.jp</a:t>
            </a:r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4467369" y="4153044"/>
            <a:ext cx="2070036" cy="406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/>
              <a:t>✓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8252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181165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3009049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452184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5277226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施設内（出入口、トイレ、ウイルスが付着した可能性のある場所等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6102268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879868"/>
            <a:ext cx="6466338" cy="1776644"/>
            <a:chOff x="205683" y="6630930"/>
            <a:chExt cx="6466338" cy="1776644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177175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時間差入退場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等により、入退場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る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877653" y="2351920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877653" y="316474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1875106" y="3786224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1872559" y="4605380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1872559" y="5431790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885731" y="640792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1874402" y="7197452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1872559" y="8037505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1872559" y="8645366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1870406" y="9257628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）や各地域の通知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サービスを奨励する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大声を伴う可能性の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ある催物では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演者が発声する場合には、舞台から観客の間隔を２ｍ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足型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の配置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、等により、混雑時でも密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1877653" y="2430878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1883219" y="3351299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1877653" y="4017704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1876430" y="470983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1875207" y="5322845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1877590" y="5848168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8" name="正方形/長方形 77"/>
          <p:cNvSpPr/>
          <p:nvPr/>
        </p:nvSpPr>
        <p:spPr>
          <a:xfrm>
            <a:off x="1875207" y="683875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1869578" y="786092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1876430" y="888686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2585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4784425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前後の感染防止の注意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５つの場面」の注意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別ガイドライン遵守店舗の利用呼びかけ等</a:t>
              </a: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5683" y="2216719"/>
            <a:ext cx="6466338" cy="2337175"/>
            <a:chOff x="205683" y="2043097"/>
            <a:chExt cx="6466338" cy="2337175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3097"/>
              <a:ext cx="6466338" cy="2275716"/>
              <a:chOff x="205683" y="2098146"/>
              <a:chExt cx="6466338" cy="2275716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098146"/>
                <a:ext cx="1355488" cy="2275716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3"/>
              <a:ext cx="4985518" cy="684000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練習時等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も含め、声を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発出する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の適切な距離確保、換気等の対策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7979737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ライン遵守の旨の公表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主催者及び施設管理者が、業種別ガイドラインに従った取組を行う旨、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872361" y="2362323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1870872" y="3103657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1870872" y="4023065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1870872" y="5217154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1889737" y="6709498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1877653" y="8291295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869358" y="3328094"/>
            <a:ext cx="243362" cy="212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2908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2"/>
            <a:ext cx="6652695" cy="1642863"/>
            <a:chOff x="205683" y="2062928"/>
            <a:chExt cx="6652695" cy="164286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8"/>
              <a:ext cx="6652695" cy="1642863"/>
              <a:chOff x="205683" y="2098144"/>
              <a:chExt cx="6652695" cy="1642863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4"/>
                <a:ext cx="1355488" cy="1642863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誘導員の配置等により、移動時の適切な身体的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1000844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304235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ビニールシート等を用いた適切な対人距離の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5305" y="4189920"/>
            <a:ext cx="6652695" cy="928727"/>
            <a:chOff x="205683" y="2098144"/>
            <a:chExt cx="6652695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86503" y="2100991"/>
              <a:ext cx="5171875" cy="925880"/>
              <a:chOff x="1686503" y="6633775"/>
              <a:chExt cx="5171875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86503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59721" y="6940532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2905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6867381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1817</Words>
  <Application>Microsoft Office PowerPoint</Application>
  <PresentationFormat>A4 210 x 297 mm</PresentationFormat>
  <Paragraphs>283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sg12780のC20-1151</dc:creator>
  <cp:lastModifiedBy>のC20-1151</cp:lastModifiedBy>
  <cp:revision>442</cp:revision>
  <cp:lastPrinted>2022-06-20T07:22:21Z</cp:lastPrinted>
  <dcterms:created xsi:type="dcterms:W3CDTF">2021-06-21T06:44:25Z</dcterms:created>
  <dcterms:modified xsi:type="dcterms:W3CDTF">2022-10-02T02:32:57Z</dcterms:modified>
</cp:coreProperties>
</file>