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80" d="100"/>
          <a:sy n="80" d="100"/>
        </p:scale>
        <p:origin x="1348" y="-161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2022/10/7</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2022/10/7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sp>
        <p:nvSpPr>
          <p:cNvPr id="2" name="テキスト ボックス 1"/>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 令和４年７月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466338" cy="712465"/>
            <a:chOff x="205684" y="2047413"/>
            <a:chExt cx="646633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184957"/>
              <a:ext cx="5009407" cy="415693"/>
              <a:chOff x="1605772" y="2151504"/>
              <a:chExt cx="5009407" cy="415693"/>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４年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689908" y="2164530"/>
                <a:ext cx="811601" cy="388635"/>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１０月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232544" y="2165630"/>
                <a:ext cx="1070448" cy="38863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９</a:t>
                </a: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4036952" y="2158857"/>
                <a:ext cx="1549422" cy="375680"/>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１５、１６時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5410387" y="2151504"/>
                <a:ext cx="1204792" cy="375680"/>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０分　～　</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バシライ</a:t>
                </a: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solidFill>
                    <a:schemeClr val="tx1"/>
                  </a:solidFill>
                </a:rPr>
                <a:t>瀬戸内</a:t>
              </a:r>
              <a:r>
                <a:rPr kumimoji="1" lang="ja-JP" altLang="en-US" sz="1350" dirty="0">
                  <a:solidFill>
                    <a:schemeClr val="tx1"/>
                  </a:solidFill>
                </a:rPr>
                <a:t>国際芸術祭実行</a:t>
              </a:r>
              <a:r>
                <a:rPr kumimoji="1" lang="ja-JP" altLang="en-US" sz="1350" dirty="0" smtClean="0">
                  <a:solidFill>
                    <a:schemeClr val="tx1"/>
                  </a:solidFill>
                </a:rPr>
                <a:t>委員会</a:t>
              </a:r>
              <a:endParaRPr kumimoji="1" lang="ja-JP" altLang="en-US" sz="1350" dirty="0">
                <a:solidFill>
                  <a:schemeClr val="tx1"/>
                </a:solidFill>
              </a:endParaRP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solidFill>
                    <a:schemeClr val="tx1"/>
                  </a:solidFill>
                </a:rPr>
                <a:t>高松市</a:t>
              </a:r>
              <a:r>
                <a:rPr kumimoji="1" lang="ja-JP" altLang="en-US" sz="1350" dirty="0">
                  <a:solidFill>
                    <a:schemeClr val="tx1"/>
                  </a:solidFill>
                </a:rPr>
                <a:t>サンポート</a:t>
              </a:r>
              <a:r>
                <a:rPr kumimoji="1" lang="ja-JP" altLang="en-US" sz="1350" dirty="0" smtClean="0">
                  <a:solidFill>
                    <a:schemeClr val="tx1"/>
                  </a:solidFill>
                </a:rPr>
                <a:t>１－１</a:t>
              </a:r>
              <a:endParaRPr kumimoji="1" lang="ja-JP" altLang="en-US" sz="1350" dirty="0">
                <a:solidFill>
                  <a:schemeClr val="tx1"/>
                </a:solidFill>
              </a:endParaRPr>
            </a:p>
          </p:txBody>
        </p:sp>
      </p:grpSp>
      <p:grpSp>
        <p:nvGrpSpPr>
          <p:cNvPr id="125" name="グループ化 124"/>
          <p:cNvGrpSpPr/>
          <p:nvPr/>
        </p:nvGrpSpPr>
        <p:grpSpPr>
          <a:xfrm>
            <a:off x="166000" y="5549224"/>
            <a:ext cx="6416095" cy="715888"/>
            <a:chOff x="205683" y="9242148"/>
            <a:chExt cx="6416095" cy="835486"/>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2009216" cy="826148"/>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smtClean="0">
                <a:latin typeface="メイリオ" panose="020B0604030504040204" pitchFamily="50" charset="-128"/>
                <a:ea typeface="メイリオ" panose="020B0604030504040204" pitchFamily="50" charset="-128"/>
              </a:endParaRPr>
            </a:p>
            <a:p>
              <a:pPr algn="ctr">
                <a:lnSpc>
                  <a:spcPts val="1600"/>
                </a:lnSpc>
              </a:pPr>
              <a:r>
                <a:rPr kumimoji="1" lang="ja-JP" altLang="en-US" sz="1200" dirty="0" smtClean="0"/>
                <a:t>　　　　</a:t>
              </a:r>
              <a:r>
                <a:rPr kumimoji="1" lang="en-US" altLang="ja-JP" sz="1200" dirty="0" smtClean="0"/>
                <a:t>087-813-0853</a:t>
              </a:r>
              <a:endParaRPr kumimoji="1" lang="ja-JP" altLang="en-US" sz="1200" dirty="0"/>
            </a:p>
            <a:p>
              <a:pPr algn="ct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2580177" cy="82614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smtClean="0">
                <a:latin typeface="メイリオ" panose="020B0604030504040204" pitchFamily="50" charset="-128"/>
                <a:ea typeface="メイリオ" panose="020B0604030504040204" pitchFamily="50" charset="-128"/>
              </a:endParaRPr>
            </a:p>
            <a:p>
              <a:pPr algn="ctr">
                <a:lnSpc>
                  <a:spcPts val="1600"/>
                </a:lnSpc>
              </a:pPr>
              <a:r>
                <a:rPr kumimoji="1" lang="en-US" altLang="ja-JP" sz="1200" dirty="0"/>
                <a:t>info@setouchi-artfest.jp</a:t>
              </a:r>
              <a:endParaRPr kumimoji="1" lang="ja-JP" altLang="en-US" sz="1200" dirty="0"/>
            </a:p>
            <a:p>
              <a:pPr algn="ct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別紙１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663668" y="1524890"/>
            <a:ext cx="4932619" cy="502702"/>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身体と物体を超えて</a:t>
            </a: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96765" y="3631043"/>
            <a:ext cx="6447410" cy="409533"/>
            <a:chOff x="185556" y="3407740"/>
            <a:chExt cx="6447410"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47448"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solidFill>
                    <a:schemeClr val="tx1"/>
                  </a:solidFill>
                </a:rPr>
                <a:t>海のテラス</a:t>
              </a:r>
              <a:endParaRPr kumimoji="1" lang="ja-JP" altLang="en-US" sz="1350" dirty="0">
                <a:solidFill>
                  <a:schemeClr val="tx1"/>
                </a:solidFill>
              </a:endParaRPr>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dirty="0" smtClean="0">
                  <a:solidFill>
                    <a:schemeClr val="tx1"/>
                  </a:solidFill>
                </a:rPr>
                <a:t>仲多度郡</a:t>
              </a:r>
              <a:r>
                <a:rPr kumimoji="1" lang="ja-JP" altLang="en-US" sz="1400" dirty="0" smtClean="0">
                  <a:solidFill>
                    <a:schemeClr val="tx1"/>
                  </a:solidFill>
                </a:rPr>
                <a:t>多度津町高見</a:t>
              </a:r>
              <a:endParaRPr kumimoji="1" lang="ja-JP" altLang="en-US" sz="1400" dirty="0">
                <a:solidFill>
                  <a:schemeClr val="tx1"/>
                </a:solidFill>
              </a:endParaRPr>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431085" y="7339686"/>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各回１２人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cxnSp>
        <p:nvCxnSpPr>
          <p:cNvPr id="91" name="直線コネクタ 90"/>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826292"/>
            <a:chOff x="290460" y="2339405"/>
            <a:chExt cx="6387284" cy="2826292"/>
          </a:xfrm>
        </p:grpSpPr>
        <p:sp>
          <p:nvSpPr>
            <p:cNvPr id="43" name="角丸四角形 42"/>
            <p:cNvSpPr/>
            <p:nvPr/>
          </p:nvSpPr>
          <p:spPr>
            <a:xfrm>
              <a:off x="1732166" y="2360157"/>
              <a:ext cx="4945578" cy="2804932"/>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82629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310768" y="2379015"/>
              <a:ext cx="4281536" cy="2144177"/>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大声あり」のイベントの場合は除く。）や適切なマスク（不織布マスクを推奨。以下同じ。）の正しい着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0460" y="5379216"/>
            <a:ext cx="6394142" cy="1512126"/>
            <a:chOff x="283602" y="2662247"/>
            <a:chExt cx="6394142" cy="1512126"/>
          </a:xfrm>
        </p:grpSpPr>
        <p:sp>
          <p:nvSpPr>
            <p:cNvPr id="52" name="角丸四角形 51"/>
            <p:cNvSpPr/>
            <p:nvPr/>
          </p:nvSpPr>
          <p:spPr>
            <a:xfrm>
              <a:off x="1732166" y="2662247"/>
              <a:ext cx="4945578" cy="150351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83602" y="2662247"/>
              <a:ext cx="1300216" cy="1512126"/>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894170" y="2953256"/>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7890" y="3530616"/>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57890" y="2792835"/>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894170" y="3623430"/>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951711"/>
            <a:ext cx="6387284" cy="764531"/>
            <a:chOff x="290460" y="2790218"/>
            <a:chExt cx="6387284" cy="764531"/>
          </a:xfrm>
        </p:grpSpPr>
        <p:sp>
          <p:nvSpPr>
            <p:cNvPr id="64" name="角丸四角形 63"/>
            <p:cNvSpPr/>
            <p:nvPr/>
          </p:nvSpPr>
          <p:spPr>
            <a:xfrm>
              <a:off x="1732166" y="2790218"/>
              <a:ext cx="4945578" cy="76453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798225"/>
              <a:ext cx="1300216" cy="753450"/>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3024202"/>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277175" y="3027161"/>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機械換気による常時</a:t>
              </a:r>
              <a:r>
                <a:rPr kumimoji="1" lang="ja-JP" altLang="en-US" sz="1600" b="1" dirty="0">
                  <a:latin typeface="メイリオ" panose="020B0604030504040204" pitchFamily="50" charset="-128"/>
                  <a:ea typeface="メイリオ" panose="020B0604030504040204" pitchFamily="50" charset="-128"/>
                </a:rPr>
                <a:t>換気又</a:t>
              </a:r>
              <a:r>
                <a:rPr kumimoji="1" lang="ja-JP" altLang="en-US" sz="1600" b="1" dirty="0" smtClean="0">
                  <a:latin typeface="メイリオ" panose="020B0604030504040204" pitchFamily="50" charset="-128"/>
                  <a:ea typeface="メイリオ" panose="020B0604030504040204" pitchFamily="50" charset="-128"/>
                </a:rPr>
                <a:t>は窓開け換気</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660130"/>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31376" y="463579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1597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時差入退場の実施等イベント</a:t>
              </a:r>
              <a:r>
                <a:rPr kumimoji="1" lang="ja-JP" altLang="en-US" sz="1600" b="1" dirty="0">
                  <a:latin typeface="メイリオ" panose="020B0604030504040204" pitchFamily="50" charset="-128"/>
                  <a:ea typeface="メイリオ" panose="020B0604030504040204" pitchFamily="50" charset="-128"/>
                </a:rPr>
                <a:t>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4121</TotalTime>
  <Words>1102</Words>
  <Application>Microsoft Office PowerPoint</Application>
  <PresentationFormat>A4 210 x 297 mm</PresentationFormat>
  <Paragraphs>104</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SG12780のC20-1044</cp:lastModifiedBy>
  <cp:revision>586</cp:revision>
  <cp:lastPrinted>2021-11-05T07:30:46Z</cp:lastPrinted>
  <dcterms:created xsi:type="dcterms:W3CDTF">2021-06-21T06:44:25Z</dcterms:created>
  <dcterms:modified xsi:type="dcterms:W3CDTF">2022-10-07T10:51:00Z</dcterms:modified>
</cp:coreProperties>
</file>