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8" autoAdjust="0"/>
    <p:restoredTop sz="96548" autoAdjust="0"/>
  </p:normalViewPr>
  <p:slideViewPr>
    <p:cSldViewPr snapToGrid="0">
      <p:cViewPr>
        <p:scale>
          <a:sx n="100" d="100"/>
          <a:sy n="100" d="100"/>
        </p:scale>
        <p:origin x="1939"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619"/>
          </a:xfrm>
          <a:prstGeom prst="rect">
            <a:avLst/>
          </a:prstGeom>
        </p:spPr>
        <p:txBody>
          <a:bodyPr vert="horz" lIns="91470" tIns="45735" rIns="91470" bIns="457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619"/>
          </a:xfrm>
          <a:prstGeom prst="rect">
            <a:avLst/>
          </a:prstGeom>
        </p:spPr>
        <p:txBody>
          <a:bodyPr vert="horz" lIns="91470" tIns="45735" rIns="91470" bIns="45735" rtlCol="0"/>
          <a:lstStyle>
            <a:lvl1pPr algn="r">
              <a:defRPr sz="1200"/>
            </a:lvl1pPr>
          </a:lstStyle>
          <a:p>
            <a:fld id="{4A15B2C2-C2E8-443C-8BCD-D41CAE0ED780}" type="datetimeFigureOut">
              <a:rPr kumimoji="1" lang="ja-JP" altLang="en-US" smtClean="0"/>
              <a:t>2022/11/2</a:t>
            </a:fld>
            <a:endParaRPr kumimoji="1" lang="ja-JP" altLang="en-US"/>
          </a:p>
        </p:txBody>
      </p:sp>
      <p:sp>
        <p:nvSpPr>
          <p:cNvPr id="4" name="スライド イメージ プレースホルダー 3"/>
          <p:cNvSpPr>
            <a:spLocks noGrp="1" noRot="1" noChangeAspect="1"/>
          </p:cNvSpPr>
          <p:nvPr>
            <p:ph type="sldImg" idx="2"/>
          </p:nvPr>
        </p:nvSpPr>
        <p:spPr>
          <a:xfrm>
            <a:off x="2216150" y="1235075"/>
            <a:ext cx="2303463" cy="3330575"/>
          </a:xfrm>
          <a:prstGeom prst="rect">
            <a:avLst/>
          </a:prstGeom>
          <a:noFill/>
          <a:ln w="12700">
            <a:solidFill>
              <a:prstClr val="black"/>
            </a:solidFill>
          </a:ln>
        </p:spPr>
        <p:txBody>
          <a:bodyPr vert="horz" lIns="91470" tIns="45735" rIns="91470" bIns="45735" rtlCol="0" anchor="ctr"/>
          <a:lstStyle/>
          <a:p>
            <a:endParaRPr lang="ja-JP" altLang="en-US"/>
          </a:p>
        </p:txBody>
      </p:sp>
      <p:sp>
        <p:nvSpPr>
          <p:cNvPr id="5" name="ノート プレースホルダー 4"/>
          <p:cNvSpPr>
            <a:spLocks noGrp="1"/>
          </p:cNvSpPr>
          <p:nvPr>
            <p:ph type="body" sz="quarter" idx="3"/>
          </p:nvPr>
        </p:nvSpPr>
        <p:spPr>
          <a:xfrm>
            <a:off x="673101" y="4751270"/>
            <a:ext cx="5389563" cy="3887112"/>
          </a:xfrm>
          <a:prstGeom prst="rect">
            <a:avLst/>
          </a:prstGeom>
        </p:spPr>
        <p:txBody>
          <a:bodyPr vert="horz" lIns="91470" tIns="45735" rIns="91470" bIns="457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044"/>
            <a:ext cx="2919413" cy="495619"/>
          </a:xfrm>
          <a:prstGeom prst="rect">
            <a:avLst/>
          </a:prstGeom>
        </p:spPr>
        <p:txBody>
          <a:bodyPr vert="horz" lIns="91470" tIns="45735" rIns="91470" bIns="457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044"/>
            <a:ext cx="2919412" cy="495619"/>
          </a:xfrm>
          <a:prstGeom prst="rect">
            <a:avLst/>
          </a:prstGeom>
        </p:spPr>
        <p:txBody>
          <a:bodyPr vert="horz" lIns="91470" tIns="45735" rIns="91470" bIns="45735"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setouchi-artfest.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1829620963"/>
              </p:ext>
            </p:extLst>
          </p:nvPr>
        </p:nvGraphicFramePr>
        <p:xfrm>
          <a:off x="161181" y="769300"/>
          <a:ext cx="6589011" cy="7883887"/>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20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20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a:latin typeface="メイリオ" panose="020B0604030504040204" pitchFamily="50" charset="-128"/>
                          <a:ea typeface="メイリオ" panose="020B0604030504040204" pitchFamily="50" charset="-128"/>
                        </a:rPr>
                        <a:t>身体</a:t>
                      </a:r>
                      <a:r>
                        <a:rPr kumimoji="1" lang="ja-JP" altLang="en-US" dirty="0" smtClean="0">
                          <a:latin typeface="メイリオ" panose="020B0604030504040204" pitchFamily="50" charset="-128"/>
                          <a:ea typeface="メイリオ" panose="020B0604030504040204" pitchFamily="50" charset="-128"/>
                        </a:rPr>
                        <a:t>と物体を超えて</a:t>
                      </a:r>
                      <a:endParaRPr kumimoji="1" lang="en-US" altLang="ja-JP" dirty="0" smtClean="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出演者・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チーム等</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ネオン・ダンス</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l"/>
                      <a:r>
                        <a:rPr kumimoji="1" lang="ja-JP" altLang="en-US" sz="1400" b="1" dirty="0" smtClean="0">
                          <a:latin typeface="メイリオ" panose="020B0604030504040204" pitchFamily="50" charset="-128"/>
                          <a:ea typeface="メイリオ" panose="020B0604030504040204" pitchFamily="50" charset="-128"/>
                        </a:rPr>
                        <a:t>令和４年１１月３日～５日</a:t>
                      </a:r>
                      <a:r>
                        <a:rPr kumimoji="1" lang="ja-JP" altLang="en-US" sz="1400" b="1" dirty="0" smtClean="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１７時００分</a:t>
                      </a:r>
                      <a:r>
                        <a:rPr kumimoji="1" lang="ja-JP" altLang="en-US" sz="1400" b="1" dirty="0" smtClean="0">
                          <a:latin typeface="メイリオ" panose="020B0604030504040204" pitchFamily="50" charset="-128"/>
                          <a:ea typeface="メイリオ" panose="020B0604030504040204" pitchFamily="50" charset="-128"/>
                        </a:rPr>
                        <a:t>　～　　時　　分</a:t>
                      </a:r>
                      <a:endParaRPr kumimoji="1" lang="en-US" altLang="ja-JP" sz="1400" b="1"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（複数回開催の場合 → 別途、開催する日時の一覧ご提出ください。）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旧吉田酒造場</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仲多度郡多度津町本通一丁目４番３５号</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瀬戸内国際芸術祭実行委員会</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dirty="0" smtClean="0">
                          <a:latin typeface="メイリオ" panose="020B0604030504040204" pitchFamily="50" charset="-128"/>
                          <a:ea typeface="メイリオ" panose="020B0604030504040204" pitchFamily="50" charset="-128"/>
                        </a:rPr>
                        <a:t>高松市サンポート１－１</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連絡先</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（電話番号</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087-813-0853</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smtClean="0">
                          <a:latin typeface="メイリオ" panose="020B0604030504040204" pitchFamily="50" charset="-128"/>
                          <a:ea typeface="メイリオ" panose="020B0604030504040204" pitchFamily="50" charset="-128"/>
                        </a:rPr>
                        <a:t>（メールアドレス</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hlinkClick r:id="rId2"/>
                        </a:rPr>
                        <a:t>info@setouchi-artfest.jp</a:t>
                      </a:r>
                      <a:r>
                        <a:rPr kumimoji="1" lang="en-US" altLang="ja-JP" dirty="0" smtClean="0">
                          <a:latin typeface="メイリオ" panose="020B0604030504040204" pitchFamily="50" charset="-128"/>
                          <a:ea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smtClean="0">
                          <a:latin typeface="メイリオ" panose="020B0604030504040204" pitchFamily="50" charset="-128"/>
                          <a:ea typeface="メイリオ" panose="020B0604030504040204" pitchFamily="50" charset="-128"/>
                        </a:rPr>
                        <a:t>収容率</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（上限）</a:t>
                      </a:r>
                      <a:endParaRPr kumimoji="1" lang="en-US" altLang="ja-JP" sz="1400" b="1" dirty="0" smtClean="0">
                        <a:latin typeface="メイリオ" panose="020B0604030504040204" pitchFamily="50" charset="-128"/>
                        <a:ea typeface="メイリオ" panose="020B0604030504040204" pitchFamily="50" charset="-128"/>
                      </a:endParaRPr>
                    </a:p>
                    <a:p>
                      <a:pPr algn="ctr"/>
                      <a:endParaRPr kumimoji="1" lang="en-US" altLang="ja-JP" sz="1400" b="0" dirty="0" smtClean="0">
                        <a:latin typeface="メイリオ" panose="020B0604030504040204" pitchFamily="50" charset="-128"/>
                        <a:ea typeface="メイリオ" panose="020B0604030504040204" pitchFamily="50" charset="-128"/>
                      </a:endParaRPr>
                    </a:p>
                    <a:p>
                      <a:pPr algn="ctr"/>
                      <a:r>
                        <a:rPr kumimoji="1" lang="ja-JP" altLang="en-US" sz="1400" b="0" dirty="0" smtClean="0">
                          <a:latin typeface="メイリオ" panose="020B0604030504040204" pitchFamily="50" charset="-128"/>
                          <a:ea typeface="メイリオ" panose="020B0604030504040204" pitchFamily="50" charset="-128"/>
                        </a:rPr>
                        <a:t>いずれかを選択</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a:t>
                      </a:r>
                      <a:r>
                        <a:rPr kumimoji="1" lang="ja-JP" altLang="en-US" sz="1400" b="1" dirty="0" smtClean="0">
                          <a:latin typeface="メイリオ" panose="020B0604030504040204" pitchFamily="50" charset="-128"/>
                          <a:ea typeface="メイリオ" panose="020B0604030504040204" pitchFamily="50" charset="-128"/>
                        </a:rPr>
                        <a:t>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メイリオ" panose="020B0604030504040204" pitchFamily="50" charset="-128"/>
                          <a:ea typeface="メイリオ" panose="020B0604030504040204" pitchFamily="50" charset="-128"/>
                        </a:rPr>
                        <a:t>人と人とが触れ合わない程度の間隔</a:t>
                      </a:r>
                      <a:endParaRPr kumimoji="1" lang="ja-JP" altLang="en-US" sz="11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収容定員</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参加人数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５０人 </a:t>
                      </a: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（注）</a:t>
                      </a:r>
                      <a:endPar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開演前に、観客へ掛け声などを発しないように依頼する。</a:t>
                      </a:r>
                      <a:endPar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36719964"/>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dirty="0" smtClean="0">
                          <a:solidFill>
                            <a:schemeClr val="tx1"/>
                          </a:solidFill>
                          <a:latin typeface="メイリオ" panose="020B0604030504040204" pitchFamily="50" charset="-128"/>
                          <a:ea typeface="メイリオ" panose="020B0604030504040204" pitchFamily="50" charset="-128"/>
                          <a:cs typeface="+mn-cs"/>
                        </a:rPr>
                        <a:t>■ </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適切なマスク</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a:t>
                      </a:r>
                      <a:r>
                        <a:rPr kumimoji="1" lang="ja-JP" altLang="en-US" sz="1600" b="1" kern="1200" dirty="0" err="1" smtClean="0">
                          <a:solidFill>
                            <a:schemeClr val="tx1"/>
                          </a:solidFill>
                          <a:latin typeface="メイリオ" panose="020B0604030504040204" pitchFamily="50" charset="-128"/>
                          <a:ea typeface="メイリオ" panose="020B0604030504040204" pitchFamily="50" charset="-128"/>
                          <a:cs typeface="+mn-cs"/>
                        </a:rPr>
                        <a:t>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の正しい</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20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a:t>
                      </a: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適切</a:t>
                      </a:r>
                      <a:r>
                        <a:rPr kumimoji="1" lang="ja-JP" altLang="en-US" sz="1600" b="1" dirty="0" smtClean="0">
                          <a:solidFill>
                            <a:schemeClr val="tx1"/>
                          </a:solidFill>
                          <a:latin typeface="メイリオ" panose="020B0604030504040204" pitchFamily="50" charset="-128"/>
                          <a:ea typeface="メイリオ" panose="020B0604030504040204" pitchFamily="50" charset="-128"/>
                        </a:rPr>
                        <a:t>なマスクの正しい着用の周知・徹底</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a:t>
                      </a:r>
                      <a:r>
                        <a:rPr kumimoji="1" lang="ja-JP" altLang="en-US" sz="1600" b="1" dirty="0" smtClean="0">
                          <a:solidFill>
                            <a:schemeClr val="tx1"/>
                          </a:solidFill>
                          <a:latin typeface="メイリオ" panose="020B0604030504040204" pitchFamily="50" charset="-128"/>
                          <a:ea typeface="メイリオ" panose="020B0604030504040204" pitchFamily="50" charset="-128"/>
                        </a:rPr>
                        <a:t>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noProof="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参加者によるこまめな手洗・手指消毒の徹底や、主催者側によるイベント会場（客席、入退場口やトイレ等の共用部）の消毒の実施</a:t>
                      </a:r>
                    </a:p>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kern="1200" noProof="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657260846"/>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④飲食時の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t>⑤イベント前の感染対策</a:t>
                      </a:r>
                      <a:endParaRPr kumimoji="1" lang="ja-JP" altLang="en-US" sz="1600" b="1" dirty="0"/>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a:t>
                      </a: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⑦出演者や</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スタッフの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やスタッフによる、練習時・本番等における前項（１）感染経路に応じた感染対策に加え、健康管理や必要に応じた検査等の実施</a:t>
                      </a:r>
                    </a:p>
                    <a:p>
                      <a:pPr marL="0" marR="0" lvl="0" indent="0" algn="l" defTabSz="685800" rtl="0" eaLnBrk="1" fontAlgn="auto" latinLnBrk="0" hangingPunct="1">
                        <a:lnSpc>
                          <a:spcPts val="1600"/>
                        </a:lnSpc>
                        <a:spcBef>
                          <a:spcPts val="0"/>
                        </a:spcBef>
                        <a:spcAft>
                          <a:spcPts val="600"/>
                        </a:spcAft>
                        <a:buClrTx/>
                        <a:buSzTx/>
                        <a:buFont typeface="Wingdings" panose="05000000000000000000" pitchFamily="2" charset="2"/>
                        <a:buNone/>
                        <a:tabLst/>
                        <a:defRPr/>
                      </a:pPr>
                      <a:r>
                        <a:rPr kumimoji="1" lang="ja-JP" altLang="en-US" sz="20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a:t>
                      </a: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4359</TotalTime>
  <Words>993</Words>
  <Application>Microsoft Office PowerPoint</Application>
  <PresentationFormat>A4 210 x 297 mm</PresentationFormat>
  <Paragraphs>105</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SG12780のC20-1654</cp:lastModifiedBy>
  <cp:revision>626</cp:revision>
  <cp:lastPrinted>2022-11-02T07:37:03Z</cp:lastPrinted>
  <dcterms:created xsi:type="dcterms:W3CDTF">2021-06-21T06:44:25Z</dcterms:created>
  <dcterms:modified xsi:type="dcterms:W3CDTF">2022-11-02T07:42:13Z</dcterms:modified>
</cp:coreProperties>
</file>